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72" r:id="rId15"/>
    <p:sldId id="273" r:id="rId16"/>
    <p:sldId id="274" r:id="rId17"/>
    <p:sldId id="268" r:id="rId18"/>
    <p:sldId id="269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60"/>
  </p:normalViewPr>
  <p:slideViewPr>
    <p:cSldViewPr>
      <p:cViewPr varScale="1">
        <p:scale>
          <a:sx n="95" d="100"/>
          <a:sy n="95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AB62-AEB9-4D33-AD9B-CD1EC652907D}" type="datetimeFigureOut">
              <a:rPr lang="hr-HR" smtClean="0"/>
              <a:t>23.4.2014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C3D80-0D32-436B-AF92-A4C45447CEB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B572-8011-41E3-867C-DBA3430A93B5}" type="datetime1">
              <a:rPr lang="hr-HR" smtClean="0"/>
              <a:t>23.4.2014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5623B-0236-4AE8-9B91-48D8D75DF0ED}" type="datetime1">
              <a:rPr lang="hr-HR" smtClean="0"/>
              <a:t>23.4.2014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F7D3-F98D-4878-93D8-45E327FBD5B3}" type="datetime1">
              <a:rPr lang="hr-HR" smtClean="0"/>
              <a:t>23.4.2014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786-DB62-4764-83D8-7FD247F54103}" type="datetime1">
              <a:rPr lang="hr-HR" smtClean="0"/>
              <a:t>23.4.2014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90CF-38C8-4F44-A158-11EEF0868C96}" type="datetime1">
              <a:rPr lang="hr-HR" smtClean="0"/>
              <a:t>23.4.2014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1A76-8553-4582-8635-C7550202A8D1}" type="datetime1">
              <a:rPr lang="hr-HR" smtClean="0"/>
              <a:t>23.4.2014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9B424-C0E3-4D21-82E2-1BD9FE8BC090}" type="datetime1">
              <a:rPr lang="hr-HR" smtClean="0"/>
              <a:t>23.4.2014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8081-A097-434C-9630-3FEF4B2D35B9}" type="datetime1">
              <a:rPr lang="hr-HR" smtClean="0"/>
              <a:t>23.4.2014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A639-B1FA-43C9-8CFE-88545803E79F}" type="datetime1">
              <a:rPr lang="hr-HR" smtClean="0"/>
              <a:t>23.4.2014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82E1-454D-4118-BC9B-59F3DDEA25D6}" type="datetime1">
              <a:rPr lang="hr-HR" smtClean="0"/>
              <a:t>23.4.2014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DABE-9CC5-4482-AA9E-9E4DDAFC7CB2}" type="datetime1">
              <a:rPr lang="hr-HR" smtClean="0"/>
              <a:t>23.4.2014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A86A-A571-4FED-BBE7-D669072C43F2}" type="datetime1">
              <a:rPr lang="hr-HR" smtClean="0"/>
              <a:t>23.4.2014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 smtClean="0"/>
              <a:t>Sara </a:t>
            </a:r>
            <a:r>
              <a:rPr lang="hr-HR" dirty="0" err="1" smtClean="0"/>
              <a:t>Šetina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DA8B-E104-4E5B-8D1E-1ABBB42F5AD6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Slika 6" descr="Kist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532440" y="116632"/>
            <a:ext cx="486412" cy="1539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hr.wikipedia.org/wiki/Salvador_Dal%C3%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400px-London_Dali_Exhibition%20slon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000" dirty="0" smtClean="0">
                <a:solidFill>
                  <a:schemeClr val="bg1"/>
                </a:solidFill>
                <a:latin typeface="Bradley Hand ITC" pitchFamily="66" charset="0"/>
              </a:rPr>
              <a:t>Salvador Dali</a:t>
            </a:r>
            <a:endParaRPr lang="hr-HR" sz="8000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D255-8202-4876-8C3F-E3B7E448DAF1}" type="datetime1">
              <a:rPr lang="hr-HR" smtClean="0"/>
              <a:t>23.4.2014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solidFill>
                  <a:schemeClr val="bg1"/>
                </a:solidFill>
              </a:rPr>
              <a:t>Važne godine…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1919 - prva javna izložba u gradskom </a:t>
            </a:r>
            <a:r>
              <a:rPr lang="hr-HR" dirty="0" err="1" smtClean="0"/>
              <a:t>pozorištu</a:t>
            </a:r>
            <a:r>
              <a:rPr lang="hr-HR" dirty="0" smtClean="0"/>
              <a:t> u </a:t>
            </a:r>
            <a:r>
              <a:rPr lang="hr-HR" dirty="0" err="1" smtClean="0"/>
              <a:t>Figueresu</a:t>
            </a:r>
            <a:endParaRPr lang="hr-HR" dirty="0" smtClean="0"/>
          </a:p>
          <a:p>
            <a:r>
              <a:rPr lang="pl-PL" dirty="0" smtClean="0"/>
              <a:t>1925 - prva samostalna profesionalna izložba u galeriji "Dalmau" u Barceloni</a:t>
            </a:r>
          </a:p>
          <a:p>
            <a:r>
              <a:rPr lang="es-ES" dirty="0" smtClean="0"/>
              <a:t>1956 - "Posljednja večera" izložena u Nacionalnoj galeriji u </a:t>
            </a:r>
            <a:r>
              <a:rPr lang="hr-HR" dirty="0" smtClean="0"/>
              <a:t>W</a:t>
            </a:r>
            <a:r>
              <a:rPr lang="es-ES" dirty="0" smtClean="0"/>
              <a:t>a</a:t>
            </a:r>
            <a:r>
              <a:rPr lang="hr-HR" dirty="0" smtClean="0"/>
              <a:t>sh</a:t>
            </a:r>
            <a:r>
              <a:rPr lang="es-ES" dirty="0" smtClean="0"/>
              <a:t>ingtonu</a:t>
            </a:r>
            <a:endParaRPr lang="hr-HR" dirty="0" smtClean="0"/>
          </a:p>
          <a:p>
            <a:r>
              <a:rPr lang="pl-PL" dirty="0" smtClean="0"/>
              <a:t>1989 - umire od prekida rada srca u Figeresu 23. siječnja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718-AD29-4EA1-9774-890940F16953}" type="datetime1">
              <a:rPr lang="hr-HR" smtClean="0"/>
              <a:t>23.4.2014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geo_dij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908720"/>
            <a:ext cx="3888432" cy="3421821"/>
          </a:xfrm>
          <a:prstGeom prst="rect">
            <a:avLst/>
          </a:prstGeom>
        </p:spPr>
      </p:pic>
      <p:pic>
        <p:nvPicPr>
          <p:cNvPr id="6" name="Slika 5" descr="hallucinogenic_vel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520280" cy="3433527"/>
          </a:xfrm>
          <a:prstGeom prst="rect">
            <a:avLst/>
          </a:prstGeom>
        </p:spPr>
      </p:pic>
      <p:pic>
        <p:nvPicPr>
          <p:cNvPr id="7" name="Slika 6" descr="na_prozoru_veli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60648"/>
            <a:ext cx="3240360" cy="4356484"/>
          </a:xfrm>
          <a:prstGeom prst="rect">
            <a:avLst/>
          </a:prstGeom>
        </p:spPr>
      </p:pic>
      <p:pic>
        <p:nvPicPr>
          <p:cNvPr id="2" name="Slika 1" descr="Still-Life-Moving-Fa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3717032"/>
            <a:ext cx="3672408" cy="2889366"/>
          </a:xfrm>
          <a:prstGeom prst="rect">
            <a:avLst/>
          </a:prstGeom>
        </p:spPr>
      </p:pic>
      <p:pic>
        <p:nvPicPr>
          <p:cNvPr id="4" name="Slika 3" descr="bro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3068960"/>
            <a:ext cx="2520280" cy="3341960"/>
          </a:xfrm>
          <a:prstGeom prst="rect">
            <a:avLst/>
          </a:prstGeom>
        </p:spPr>
      </p:pic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81CD-F2ED-47C7-A53D-7D1B6AB4E14D}" type="datetime1">
              <a:rPr lang="hr-HR" smtClean="0"/>
              <a:t>23.4.2014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11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dirty="0" smtClean="0"/>
              <a:t>1.Salvador Dali rođen je: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A) u Francuskoj </a:t>
            </a:r>
          </a:p>
          <a:p>
            <a:r>
              <a:rPr lang="hr-HR" dirty="0" smtClean="0"/>
              <a:t>B) u Španjolskoj</a:t>
            </a:r>
          </a:p>
          <a:p>
            <a:r>
              <a:rPr lang="hr-HR" dirty="0" smtClean="0"/>
              <a:t>C) u Švicarskoj </a:t>
            </a:r>
            <a:endParaRPr lang="hr-HR" dirty="0"/>
          </a:p>
        </p:txBody>
      </p:sp>
      <p:sp>
        <p:nvSpPr>
          <p:cNvPr id="4" name="Akcijski gumb: Prilagođeno 3">
            <a:hlinkClick r:id="rId2" action="ppaction://hlinksldjump" highlightClick="1"/>
          </p:cNvPr>
          <p:cNvSpPr/>
          <p:nvPr/>
        </p:nvSpPr>
        <p:spPr>
          <a:xfrm>
            <a:off x="3635896" y="1700808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rilagođeno 4">
            <a:hlinkClick r:id="rId3" action="ppaction://hlinksldjump" highlightClick="1"/>
          </p:cNvPr>
          <p:cNvSpPr/>
          <p:nvPr/>
        </p:nvSpPr>
        <p:spPr>
          <a:xfrm>
            <a:off x="3707904" y="2348880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Prilagođeno 5">
            <a:hlinkClick r:id="rId2" action="ppaction://hlinksldjump" highlightClick="1"/>
          </p:cNvPr>
          <p:cNvSpPr/>
          <p:nvPr/>
        </p:nvSpPr>
        <p:spPr>
          <a:xfrm>
            <a:off x="3707904" y="2924944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6CFB-69C4-4E03-9497-FE1C202BFBE2}" type="datetime1">
              <a:rPr lang="hr-HR" smtClean="0"/>
              <a:t>23.4.2014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12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 </a:t>
            </a:r>
            <a:r>
              <a:rPr lang="hr-HR" sz="4000" dirty="0" smtClean="0"/>
              <a:t>Koju je umjetničku akademiju upisao Dali?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A) San </a:t>
            </a:r>
            <a:r>
              <a:rPr lang="hr-HR" dirty="0" err="1" smtClean="0"/>
              <a:t>Fernando</a:t>
            </a:r>
            <a:r>
              <a:rPr lang="hr-HR" dirty="0" smtClean="0"/>
              <a:t> </a:t>
            </a:r>
          </a:p>
          <a:p>
            <a:r>
              <a:rPr lang="hr-HR" dirty="0" smtClean="0"/>
              <a:t>B) San </a:t>
            </a:r>
            <a:r>
              <a:rPr lang="hr-HR" dirty="0" err="1" smtClean="0"/>
              <a:t>Braum</a:t>
            </a:r>
            <a:endParaRPr lang="hr-HR" dirty="0" smtClean="0"/>
          </a:p>
          <a:p>
            <a:r>
              <a:rPr lang="hr-HR" dirty="0" smtClean="0"/>
              <a:t>C) San </a:t>
            </a:r>
            <a:r>
              <a:rPr lang="hr-HR" dirty="0" err="1" smtClean="0"/>
              <a:t>Felipe</a:t>
            </a:r>
            <a:endParaRPr lang="hr-HR" dirty="0"/>
          </a:p>
        </p:txBody>
      </p:sp>
      <p:sp>
        <p:nvSpPr>
          <p:cNvPr id="4" name="Akcijski gumb: Prilagođeno 3">
            <a:hlinkClick r:id="rId2" action="ppaction://hlinksldjump" highlightClick="1"/>
          </p:cNvPr>
          <p:cNvSpPr/>
          <p:nvPr/>
        </p:nvSpPr>
        <p:spPr>
          <a:xfrm>
            <a:off x="3923928" y="1772816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rilagođeno 4">
            <a:hlinkClick r:id="rId3" action="ppaction://hlinksldjump" highlightClick="1"/>
          </p:cNvPr>
          <p:cNvSpPr/>
          <p:nvPr/>
        </p:nvSpPr>
        <p:spPr>
          <a:xfrm>
            <a:off x="3923928" y="2348880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Prilagođeno 5">
            <a:hlinkClick r:id="rId3" action="ppaction://hlinksldjump" highlightClick="1"/>
          </p:cNvPr>
          <p:cNvSpPr/>
          <p:nvPr/>
        </p:nvSpPr>
        <p:spPr>
          <a:xfrm>
            <a:off x="3923928" y="2924944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DAB5-1EDC-4E5B-A6E8-985FF10BC337}" type="datetime1">
              <a:rPr lang="hr-HR" smtClean="0"/>
              <a:t>23.4.2014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13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Kada je nastao kubizam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A) 2000</a:t>
            </a:r>
          </a:p>
          <a:p>
            <a:r>
              <a:rPr lang="hr-HR" dirty="0" smtClean="0"/>
              <a:t>B) 1985</a:t>
            </a:r>
          </a:p>
          <a:p>
            <a:r>
              <a:rPr lang="hr-HR" dirty="0" smtClean="0"/>
              <a:t>C) 1907</a:t>
            </a:r>
            <a:endParaRPr lang="hr-HR" dirty="0"/>
          </a:p>
        </p:txBody>
      </p:sp>
      <p:sp>
        <p:nvSpPr>
          <p:cNvPr id="4" name="Akcijski gumb: Prilagođeno 3">
            <a:hlinkClick r:id="rId2" action="ppaction://hlinksldjump" highlightClick="1"/>
          </p:cNvPr>
          <p:cNvSpPr/>
          <p:nvPr/>
        </p:nvSpPr>
        <p:spPr>
          <a:xfrm>
            <a:off x="2627784" y="1772816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rilagođeno 4">
            <a:hlinkClick r:id="rId2" action="ppaction://hlinksldjump" highlightClick="1"/>
          </p:cNvPr>
          <p:cNvSpPr/>
          <p:nvPr/>
        </p:nvSpPr>
        <p:spPr>
          <a:xfrm>
            <a:off x="2627784" y="2348880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Prilagođeno 5">
            <a:hlinkClick r:id="rId3" action="ppaction://hlinksldjump" highlightClick="1"/>
          </p:cNvPr>
          <p:cNvSpPr/>
          <p:nvPr/>
        </p:nvSpPr>
        <p:spPr>
          <a:xfrm>
            <a:off x="2627784" y="2996952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6FD7-A585-49CC-A9B4-C6439000CC82}" type="datetime1">
              <a:rPr lang="hr-HR" smtClean="0"/>
              <a:t>23.4.2014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14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4.Jedan od </a:t>
            </a:r>
            <a:r>
              <a:rPr lang="hr-HR" dirty="0" err="1" smtClean="0"/>
              <a:t>Dalievih</a:t>
            </a:r>
            <a:r>
              <a:rPr lang="hr-HR" dirty="0" smtClean="0"/>
              <a:t> citata je: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A) ‘’Ja sam prelijep’’ </a:t>
            </a:r>
          </a:p>
          <a:p>
            <a:r>
              <a:rPr lang="hr-HR" dirty="0" smtClean="0"/>
              <a:t>B) ‘’Ja sam genije’’</a:t>
            </a:r>
          </a:p>
          <a:p>
            <a:r>
              <a:rPr lang="hr-HR" dirty="0" smtClean="0"/>
              <a:t>C)’’ Ja sam briljantan’’</a:t>
            </a:r>
            <a:endParaRPr lang="hr-HR" dirty="0"/>
          </a:p>
        </p:txBody>
      </p:sp>
      <p:sp>
        <p:nvSpPr>
          <p:cNvPr id="4" name="Akcijski gumb: Prilagođeno 3">
            <a:hlinkClick r:id="rId2" action="ppaction://hlinksldjump" highlightClick="1"/>
          </p:cNvPr>
          <p:cNvSpPr/>
          <p:nvPr/>
        </p:nvSpPr>
        <p:spPr>
          <a:xfrm>
            <a:off x="4283968" y="1772816"/>
            <a:ext cx="360040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rilagođeno 4">
            <a:hlinkClick r:id="rId3" action="ppaction://hlinksldjump" highlightClick="1"/>
          </p:cNvPr>
          <p:cNvSpPr/>
          <p:nvPr/>
        </p:nvSpPr>
        <p:spPr>
          <a:xfrm>
            <a:off x="4283968" y="2348880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Prilagođeno 5">
            <a:hlinkClick r:id="rId2" action="ppaction://hlinksldjump" highlightClick="1"/>
          </p:cNvPr>
          <p:cNvSpPr/>
          <p:nvPr/>
        </p:nvSpPr>
        <p:spPr>
          <a:xfrm>
            <a:off x="4716016" y="2996952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3706-DEAC-4819-B671-981E39EF44A9}" type="datetime1">
              <a:rPr lang="hr-HR" smtClean="0"/>
              <a:t>23.4.2014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15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5.Kada je prva </a:t>
            </a:r>
            <a:r>
              <a:rPr lang="hr-HR" sz="4000" dirty="0" err="1" smtClean="0"/>
              <a:t>Dalieva</a:t>
            </a:r>
            <a:r>
              <a:rPr lang="hr-HR" sz="4000" dirty="0" smtClean="0"/>
              <a:t> izložba?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A) 1919.  </a:t>
            </a:r>
          </a:p>
          <a:p>
            <a:r>
              <a:rPr lang="hr-HR" dirty="0" smtClean="0"/>
              <a:t>B) 1923.</a:t>
            </a:r>
          </a:p>
          <a:p>
            <a:r>
              <a:rPr lang="hr-HR" dirty="0" smtClean="0"/>
              <a:t>C) 1999.</a:t>
            </a:r>
            <a:endParaRPr lang="hr-HR" dirty="0"/>
          </a:p>
        </p:txBody>
      </p:sp>
      <p:sp>
        <p:nvSpPr>
          <p:cNvPr id="4" name="Akcijski gumb: Prilagođeno 3">
            <a:hlinkClick r:id="rId2" action="ppaction://hlinksldjump" highlightClick="1"/>
          </p:cNvPr>
          <p:cNvSpPr/>
          <p:nvPr/>
        </p:nvSpPr>
        <p:spPr>
          <a:xfrm>
            <a:off x="2555776" y="1772816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rilagođeno 4">
            <a:hlinkClick r:id="rId3" action="ppaction://hlinksldjump" highlightClick="1"/>
          </p:cNvPr>
          <p:cNvSpPr/>
          <p:nvPr/>
        </p:nvSpPr>
        <p:spPr>
          <a:xfrm>
            <a:off x="2555776" y="2348880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Prilagođeno 5">
            <a:hlinkClick r:id="rId3" action="ppaction://hlinksldjump" highlightClick="1"/>
          </p:cNvPr>
          <p:cNvSpPr/>
          <p:nvPr/>
        </p:nvSpPr>
        <p:spPr>
          <a:xfrm>
            <a:off x="2627784" y="2924944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8C7F-6962-43E3-AAFA-4B78B4B31253}" type="datetime1">
              <a:rPr lang="hr-HR" smtClean="0"/>
              <a:t>23.4.2014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16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solidFill>
                  <a:schemeClr val="bg1"/>
                </a:solidFill>
              </a:rPr>
              <a:t>Točno, samo tako nastavi!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zad ili prethodno 3">
            <a:hlinkClick r:id="" action="ppaction://hlinkshowjump?jump=lastslideviewed" highlightClick="1"/>
          </p:cNvPr>
          <p:cNvSpPr/>
          <p:nvPr/>
        </p:nvSpPr>
        <p:spPr>
          <a:xfrm>
            <a:off x="7020272" y="5445224"/>
            <a:ext cx="936104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F4E6-EF8A-44E4-9934-A0C8FA679C8C}" type="datetime1">
              <a:rPr lang="hr-HR" smtClean="0"/>
              <a:t>23.4.2014</a:t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17</a:t>
            </a:fld>
            <a:endParaRPr lang="hr-HR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solidFill>
                  <a:schemeClr val="bg1"/>
                </a:solidFill>
              </a:rPr>
              <a:t>Netočno, pokušaj ponovo…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kcijski gumb: Nazad ili prethodno 3">
            <a:hlinkClick r:id="" action="ppaction://hlinkshowjump?jump=lastslideviewed" highlightClick="1"/>
          </p:cNvPr>
          <p:cNvSpPr/>
          <p:nvPr/>
        </p:nvSpPr>
        <p:spPr>
          <a:xfrm>
            <a:off x="7452320" y="5517232"/>
            <a:ext cx="93610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12FE-7F5B-4176-999C-7E18BD340628}" type="datetime1">
              <a:rPr lang="hr-HR" smtClean="0"/>
              <a:t>23.4.2014</a:t>
            </a:fld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18</a:t>
            </a:fld>
            <a:endParaRPr lang="hr-HR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solidFill>
                  <a:schemeClr val="bg1"/>
                </a:solidFill>
              </a:rPr>
              <a:t>Sadržaj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O Salvadoru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Nadrealizam</a:t>
            </a:r>
            <a:endParaRPr lang="hr-HR" dirty="0" smtClean="0"/>
          </a:p>
          <a:p>
            <a:r>
              <a:rPr lang="hr-HR" dirty="0" smtClean="0">
                <a:hlinkClick r:id="rId4" action="ppaction://hlinksldjump"/>
              </a:rPr>
              <a:t>Kubizam</a:t>
            </a:r>
            <a:endParaRPr lang="hr-HR" dirty="0" smtClean="0"/>
          </a:p>
          <a:p>
            <a:r>
              <a:rPr lang="hr-HR" dirty="0" smtClean="0">
                <a:hlinkClick r:id="rId5" action="ppaction://hlinksldjump"/>
              </a:rPr>
              <a:t>Citati</a:t>
            </a:r>
            <a:endParaRPr lang="hr-HR" dirty="0" smtClean="0"/>
          </a:p>
          <a:p>
            <a:r>
              <a:rPr lang="hr-HR" dirty="0" smtClean="0">
                <a:hlinkClick r:id="rId6" action="ppaction://hlinksldjump"/>
              </a:rPr>
              <a:t>Ostala djela</a:t>
            </a:r>
            <a:endParaRPr lang="hr-HR" dirty="0" smtClean="0"/>
          </a:p>
          <a:p>
            <a:r>
              <a:rPr lang="hr-HR" dirty="0" smtClean="0">
                <a:hlinkClick r:id="rId7" action="ppaction://hlinksldjump"/>
              </a:rPr>
              <a:t>Važne godine</a:t>
            </a:r>
            <a:endParaRPr lang="hr-HR" dirty="0" smtClean="0"/>
          </a:p>
          <a:p>
            <a:r>
              <a:rPr lang="hr-HR" dirty="0" smtClean="0"/>
              <a:t>Kviz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9D03-9B5F-4571-B8E4-7695E4FD0F3D}" type="datetime1">
              <a:rPr lang="hr-HR" smtClean="0"/>
              <a:t>23.4.2014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dirty="0" smtClean="0">
                <a:solidFill>
                  <a:schemeClr val="bg1"/>
                </a:solidFill>
              </a:rPr>
              <a:t>O Salvadoru…</a:t>
            </a:r>
            <a:endParaRPr lang="hr-HR" sz="40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r>
              <a:rPr lang="hr-HR" sz="2800" dirty="0" smtClean="0">
                <a:hlinkClick r:id="rId2"/>
              </a:rPr>
              <a:t>Salvador Dali </a:t>
            </a:r>
            <a:r>
              <a:rPr lang="hr-HR" sz="2800" dirty="0" smtClean="0"/>
              <a:t>rođen je 11.5. 1904 u </a:t>
            </a:r>
            <a:r>
              <a:rPr lang="hr-HR" sz="2800" dirty="0" err="1" smtClean="0"/>
              <a:t>Figueresu</a:t>
            </a:r>
            <a:r>
              <a:rPr lang="hr-HR" sz="2800" dirty="0" smtClean="0"/>
              <a:t> </a:t>
            </a:r>
            <a:r>
              <a:rPr lang="hr-HR" sz="2800" dirty="0" err="1" smtClean="0"/>
              <a:t>u</a:t>
            </a:r>
            <a:r>
              <a:rPr lang="hr-HR" sz="2800" dirty="0" smtClean="0"/>
              <a:t> Španjolskoj</a:t>
            </a:r>
          </a:p>
          <a:p>
            <a:r>
              <a:rPr lang="hr-HR" sz="2800" dirty="0" smtClean="0"/>
              <a:t>Njegovo puno ime je Salvador </a:t>
            </a:r>
            <a:r>
              <a:rPr lang="hr-HR" sz="2800" dirty="0" err="1" smtClean="0"/>
              <a:t>Felipe</a:t>
            </a:r>
            <a:r>
              <a:rPr lang="hr-HR" sz="2800" dirty="0" smtClean="0"/>
              <a:t> </a:t>
            </a:r>
            <a:r>
              <a:rPr lang="hr-HR" sz="2800" dirty="0" err="1" smtClean="0"/>
              <a:t>Jacinto</a:t>
            </a:r>
            <a:r>
              <a:rPr lang="hr-HR" sz="2800" dirty="0" smtClean="0"/>
              <a:t> Dali</a:t>
            </a:r>
          </a:p>
          <a:p>
            <a:r>
              <a:rPr lang="hr-HR" sz="2800" dirty="0" smtClean="0"/>
              <a:t>1922. Salvador upisuje “San </a:t>
            </a:r>
            <a:r>
              <a:rPr lang="hr-HR" sz="2800" dirty="0" err="1" smtClean="0"/>
              <a:t>Fernando</a:t>
            </a:r>
            <a:r>
              <a:rPr lang="hr-HR" sz="2800" dirty="0" smtClean="0"/>
              <a:t>” umjetničku akademiju u Madridu</a:t>
            </a:r>
          </a:p>
          <a:p>
            <a:r>
              <a:rPr lang="hr-HR" sz="2800" dirty="0" smtClean="0"/>
              <a:t>Godine 1926. izbačen je s Akademije zbog poticanja studentskih demonstracija protiv osrednjih slikara</a:t>
            </a:r>
          </a:p>
          <a:p>
            <a:r>
              <a:rPr lang="hr-HR" sz="2800" dirty="0" smtClean="0"/>
              <a:t>Slikao je </a:t>
            </a:r>
            <a:r>
              <a:rPr lang="hr-HR" sz="2800" dirty="0" err="1" smtClean="0"/>
              <a:t>nadrealnost</a:t>
            </a:r>
            <a:r>
              <a:rPr lang="hr-HR" sz="2800" dirty="0" smtClean="0"/>
              <a:t> i eksperimentirao je s kubizmom</a:t>
            </a:r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8B59-853A-449A-9830-B741F7212EC5}" type="datetime1">
              <a:rPr lang="hr-HR" smtClean="0"/>
              <a:t>23.4.2014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solidFill>
                  <a:schemeClr val="bg1"/>
                </a:solidFill>
              </a:rPr>
              <a:t>Nadrealizam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Nadrealizam na način na koji ga mi danas poznajemo je blisko povezan sa nekim oblicima moderne umjetnosti. </a:t>
            </a:r>
          </a:p>
          <a:p>
            <a:endParaRPr lang="hr-HR" dirty="0"/>
          </a:p>
        </p:txBody>
      </p:sp>
      <p:pic>
        <p:nvPicPr>
          <p:cNvPr id="5" name="Slika 4" descr="postojan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5143500" cy="3857625"/>
          </a:xfrm>
          <a:prstGeom prst="rect">
            <a:avLst/>
          </a:prstGeom>
        </p:spPr>
      </p:pic>
      <p:pic>
        <p:nvPicPr>
          <p:cNvPr id="4" name="Slika 3" descr="raspadanje_postojanosti_sjecan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492896"/>
            <a:ext cx="5238750" cy="3848100"/>
          </a:xfrm>
          <a:prstGeom prst="rect">
            <a:avLst/>
          </a:prstGeom>
        </p:spPr>
      </p:pic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CD28-7BCE-4EF9-92D9-5638494B0540}" type="datetime1">
              <a:rPr lang="hr-HR" smtClean="0"/>
              <a:t>23.4.2014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solidFill>
                  <a:schemeClr val="bg1"/>
                </a:solidFill>
              </a:rPr>
              <a:t>Kubizam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Kubizam je umjetnički stil moderne umjetnosti, nastao u Francuskoj od 1907. </a:t>
            </a:r>
          </a:p>
          <a:p>
            <a:r>
              <a:rPr lang="hr-HR" dirty="0" smtClean="0"/>
              <a:t>Započeo je kao slikarski pokret, ali se odrazio i u kiparstvu, glazbi, književnosti i arhitekturi.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5744-FBF7-4AF1-AD4F-24F27B6ADB04}" type="datetime1">
              <a:rPr lang="hr-HR" smtClean="0"/>
              <a:t>23.4.2014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solidFill>
                  <a:schemeClr val="bg1"/>
                </a:solidFill>
              </a:rPr>
              <a:t>Citati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Salvador je također bio poznat po svojim suludim izjavama i komentarima :</a:t>
            </a:r>
          </a:p>
          <a:p>
            <a:r>
              <a:rPr lang="hr-HR" dirty="0" smtClean="0"/>
              <a:t>"Svako jutro kada se probudim osjetim izuzetnu radost - </a:t>
            </a:r>
            <a:r>
              <a:rPr lang="hr-HR" dirty="0" err="1" smtClean="0"/>
              <a:t>radost</a:t>
            </a:r>
            <a:r>
              <a:rPr lang="hr-HR" dirty="0" smtClean="0"/>
              <a:t> što sam ja Salvador Dali - i pitam se, "Što će novo i lijepo ovaj Salvador Dali danas postići?" - Salvador Dali.</a:t>
            </a:r>
          </a:p>
          <a:p>
            <a:r>
              <a:rPr lang="hr-HR" dirty="0" smtClean="0"/>
              <a:t>"Ne postoji ništa čega bih se bojao, ali bojim se straha, a taj strah od straha u meni izaziva strah.“</a:t>
            </a:r>
          </a:p>
          <a:p>
            <a:r>
              <a:rPr lang="hr-HR" dirty="0" smtClean="0"/>
              <a:t>"Ja sam genije.“</a:t>
            </a:r>
          </a:p>
          <a:p>
            <a:r>
              <a:rPr lang="hr-HR" dirty="0" smtClean="0"/>
              <a:t>"Ne boj se savršenosti - nikad je nećeš dosegnuti."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041E-A89A-46FE-A6A4-607CD7D3B933}" type="datetime1">
              <a:rPr lang="hr-HR" smtClean="0"/>
              <a:t>23.4.2014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Salvador i R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149080"/>
            <a:ext cx="3456384" cy="2259611"/>
          </a:xfrm>
        </p:spPr>
      </p:pic>
      <p:pic>
        <p:nvPicPr>
          <p:cNvPr id="5" name="Slika 4" descr="Salvad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429000"/>
            <a:ext cx="2520280" cy="3238047"/>
          </a:xfrm>
          <a:prstGeom prst="rect">
            <a:avLst/>
          </a:prstGeom>
        </p:spPr>
      </p:pic>
      <p:pic>
        <p:nvPicPr>
          <p:cNvPr id="6" name="Slika 5" descr="Salvado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60648"/>
            <a:ext cx="3528392" cy="2756558"/>
          </a:xfrm>
          <a:prstGeom prst="rect">
            <a:avLst/>
          </a:prstGeom>
        </p:spPr>
      </p:pic>
      <p:pic>
        <p:nvPicPr>
          <p:cNvPr id="7" name="Slika 6" descr="Salvadorautoprotr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60648"/>
            <a:ext cx="2390493" cy="3024336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067944" y="6093296"/>
            <a:ext cx="196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Salvador i </a:t>
            </a:r>
            <a:r>
              <a:rPr lang="hr-HR" dirty="0" err="1" smtClean="0"/>
              <a:t>Ray</a:t>
            </a:r>
            <a:r>
              <a:rPr lang="hr-HR" dirty="0" smtClean="0"/>
              <a:t> </a:t>
            </a:r>
            <a:r>
              <a:rPr lang="hr-HR" dirty="0" err="1" smtClean="0"/>
              <a:t>Man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2843808" y="2924944"/>
            <a:ext cx="279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Autoportret Salvadora </a:t>
            </a:r>
            <a:r>
              <a:rPr lang="hr-HR" dirty="0" err="1" smtClean="0"/>
              <a:t>Dalia</a:t>
            </a:r>
            <a:endParaRPr lang="hr-HR" dirty="0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D8A1-E69B-405D-A17F-3394F614BD14}" type="datetime1">
              <a:rPr lang="hr-HR" smtClean="0"/>
              <a:t>23.4.2014</a:t>
            </a:fld>
            <a:endParaRPr lang="hr-HR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Dream-Caused-by-the-Flight slono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772816"/>
            <a:ext cx="3591328" cy="4523293"/>
          </a:xfrm>
        </p:spPr>
      </p:pic>
      <p:sp>
        <p:nvSpPr>
          <p:cNvPr id="6" name="TekstniOkvir 5"/>
          <p:cNvSpPr txBox="1"/>
          <p:nvPr/>
        </p:nvSpPr>
        <p:spPr>
          <a:xfrm>
            <a:off x="395536" y="1988840"/>
            <a:ext cx="42484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hr-HR" sz="2800" dirty="0" smtClean="0"/>
              <a:t>Dali se nije bavio samo slikanjem, on je također napravio mnogo skulptura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/>
              <a:t> njegov zaštitni znak su bili </a:t>
            </a:r>
            <a:r>
              <a:rPr lang="hr-HR" sz="2800" dirty="0" smtClean="0">
                <a:hlinkClick r:id="rId3" action="ppaction://hlinkfile"/>
              </a:rPr>
              <a:t>slonovi na štulama </a:t>
            </a:r>
            <a:r>
              <a:rPr lang="hr-HR" sz="2800" dirty="0" smtClean="0"/>
              <a:t>sa visokom piramidom na leđima.</a:t>
            </a:r>
          </a:p>
          <a:p>
            <a:endParaRPr lang="hr-HR" sz="2000" dirty="0" smtClean="0"/>
          </a:p>
          <a:p>
            <a:r>
              <a:rPr lang="hr-HR" sz="2000" dirty="0" smtClean="0"/>
              <a:t> </a:t>
            </a:r>
          </a:p>
          <a:p>
            <a:endParaRPr lang="hr-HR" sz="2000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58407-23FF-4D99-B560-E46EAEAEE9A1}" type="datetime1">
              <a:rPr lang="hr-HR" smtClean="0"/>
              <a:t>23.4.2014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 descr="450px-Dalí._G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785996" cy="6381328"/>
          </a:xfrm>
          <a:prstGeom prst="rect">
            <a:avLst/>
          </a:prstGeom>
        </p:spPr>
      </p:pic>
      <p:pic>
        <p:nvPicPr>
          <p:cNvPr id="4" name="Rezervirano mjesto sadržaja 3" descr="800px-Dalí.Rinoceron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1340768"/>
            <a:ext cx="5904656" cy="4428492"/>
          </a:xfrm>
        </p:spPr>
      </p:pic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F9EF-4E7D-4F54-ADF5-7E47CB711FC7}" type="datetime1">
              <a:rPr lang="hr-HR" smtClean="0"/>
              <a:t>23.4.2014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A8B-E104-4E5B-8D1E-1ABBB42F5AD6}" type="slidenum">
              <a:rPr lang="hr-HR" smtClean="0"/>
              <a:pPr/>
              <a:t>9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Sara Šetina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412</Words>
  <Application>Microsoft Office PowerPoint</Application>
  <PresentationFormat>Prikaz na zaslonu (4:3)</PresentationFormat>
  <Paragraphs>114</Paragraphs>
  <Slides>18</Slides>
  <Notes>0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Office tema</vt:lpstr>
      <vt:lpstr>Salvador Dali</vt:lpstr>
      <vt:lpstr>Sadržaj</vt:lpstr>
      <vt:lpstr>O Salvadoru…</vt:lpstr>
      <vt:lpstr>Nadrealizam</vt:lpstr>
      <vt:lpstr>Kubizam</vt:lpstr>
      <vt:lpstr>Citati</vt:lpstr>
      <vt:lpstr>Slajd 7</vt:lpstr>
      <vt:lpstr>Slajd 8</vt:lpstr>
      <vt:lpstr>Slajd 9</vt:lpstr>
      <vt:lpstr>Važne godine…</vt:lpstr>
      <vt:lpstr>Slajd 11</vt:lpstr>
      <vt:lpstr>1.Salvador Dali rođen je:</vt:lpstr>
      <vt:lpstr>2. Koju je umjetničku akademiju upisao Dali?</vt:lpstr>
      <vt:lpstr>3. Kada je nastao kubizam</vt:lpstr>
      <vt:lpstr>4.Jedan od Dalievih citata je:</vt:lpstr>
      <vt:lpstr>5.Kada je prva Dalieva izložba?</vt:lpstr>
      <vt:lpstr>Točno, samo tako nastavi!</vt:lpstr>
      <vt:lpstr>Netočno, pokušaj ponovo…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Korisnik</cp:lastModifiedBy>
  <cp:revision>23</cp:revision>
  <dcterms:created xsi:type="dcterms:W3CDTF">2014-03-12T12:19:08Z</dcterms:created>
  <dcterms:modified xsi:type="dcterms:W3CDTF">2014-04-23T11:46:20Z</dcterms:modified>
</cp:coreProperties>
</file>