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90" autoAdjust="0"/>
  </p:normalViewPr>
  <p:slideViewPr>
    <p:cSldViewPr>
      <p:cViewPr varScale="1">
        <p:scale>
          <a:sx n="100" d="100"/>
          <a:sy n="100" d="100"/>
        </p:scale>
        <p:origin x="-2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2751-6542-4847-BE30-34355BABCFD1}" type="datetimeFigureOut">
              <a:rPr lang="hr-HR" smtClean="0"/>
              <a:pPr/>
              <a:t>3.6.2014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DE6EA-83AD-49FB-B3B0-54A9FEB9745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E6EA-83AD-49FB-B3B0-54A9FEB97456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Rio de Janeiro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Maja Marušić 6.a</a:t>
            </a:r>
            <a:endParaRPr lang="hr-H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7162800" cy="1153950"/>
          </a:xfrm>
        </p:spPr>
        <p:txBody>
          <a:bodyPr>
            <a:normAutofit lnSpcReduction="10000"/>
          </a:bodyPr>
          <a:lstStyle/>
          <a:p>
            <a:pPr algn="l"/>
            <a:r>
              <a:rPr lang="hr-HR" sz="1900" b="1" dirty="0" err="1" smtClean="0"/>
              <a:t>Copacabana</a:t>
            </a:r>
            <a:r>
              <a:rPr lang="hr-HR" sz="1900" b="1" dirty="0" smtClean="0"/>
              <a:t> je distrikt u južnom dijelu Rio de Janeira poznat po svojoj plaži dugačkoj 4 kilometra.</a:t>
            </a:r>
          </a:p>
          <a:p>
            <a:pPr algn="l"/>
            <a:r>
              <a:rPr lang="pl-PL" sz="1900" b="1" dirty="0" smtClean="0"/>
              <a:t>Nalazi se na </a:t>
            </a:r>
            <a:r>
              <a:rPr lang="pl-PL" sz="1900" b="1" dirty="0" smtClean="0"/>
              <a:t>samoj obali i počinje od Avenije Princeze Izabele. </a:t>
            </a:r>
          </a:p>
          <a:p>
            <a:pPr algn="l"/>
            <a:endParaRPr lang="hr-HR" dirty="0" smtClean="0"/>
          </a:p>
          <a:p>
            <a:pPr algn="l"/>
            <a:endParaRPr lang="hr-HR" dirty="0"/>
          </a:p>
        </p:txBody>
      </p:sp>
      <p:pic>
        <p:nvPicPr>
          <p:cNvPr id="5" name="Rezervirano mjesto slike 4" descr="11-copacabana-bea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591" b="959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latin typeface="Arial Rounded MT Bold" pitchFamily="34" charset="0"/>
              </a:rPr>
              <a:t>Copacabana</a:t>
            </a:r>
            <a:endParaRPr lang="hr-HR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vi-VN" sz="1600" b="1" dirty="0" smtClean="0"/>
              <a:t>Glavni događaj karnevalskih proslava u Rio de Janeiru su parade škola samb</a:t>
            </a:r>
            <a:r>
              <a:rPr lang="hr-HR" sz="1600" b="1" dirty="0" smtClean="0">
                <a:latin typeface="Arial Rounded MT Bold" pitchFamily="34" charset="0"/>
              </a:rPr>
              <a:t>e.</a:t>
            </a:r>
            <a:r>
              <a:rPr lang="hr-HR" sz="1600" dirty="0" smtClean="0"/>
              <a:t>  </a:t>
            </a:r>
            <a:endParaRPr lang="hr-HR" sz="1900" b="1" dirty="0" smtClean="0"/>
          </a:p>
          <a:p>
            <a:pPr algn="l"/>
            <a:r>
              <a:rPr lang="hr-HR" sz="2000" dirty="0" smtClean="0"/>
              <a:t> </a:t>
            </a:r>
            <a:r>
              <a:rPr lang="hr-HR" sz="1700" dirty="0" smtClean="0"/>
              <a:t>Njihovi nastupi nisu natjecateljskog karaktera. U Riju postoji oko 30 </a:t>
            </a:r>
            <a:r>
              <a:rPr lang="hr-HR" sz="1700" dirty="0" err="1" smtClean="0"/>
              <a:t>blokosa</a:t>
            </a:r>
            <a:r>
              <a:rPr lang="hr-HR" sz="1700" dirty="0" smtClean="0"/>
              <a:t>. Glazbene grupe koje sviraju ulicama grada nazivaju se </a:t>
            </a:r>
            <a:r>
              <a:rPr lang="hr-HR" sz="1700" dirty="0" err="1" smtClean="0"/>
              <a:t>bandas</a:t>
            </a:r>
            <a:r>
              <a:rPr lang="hr-HR" sz="1700" dirty="0" smtClean="0"/>
              <a:t>.</a:t>
            </a:r>
            <a:endParaRPr lang="hr-HR" sz="1700" b="1" dirty="0" smtClean="0">
              <a:latin typeface="Arial Rounded MT Bold" pitchFamily="34" charset="0"/>
            </a:endParaRPr>
          </a:p>
          <a:p>
            <a:pPr algn="l"/>
            <a:endParaRPr lang="hr-HR" sz="1600" b="1" dirty="0" smtClean="0">
              <a:latin typeface="Arial Rounded MT Bold" pitchFamily="34" charset="0"/>
            </a:endParaRPr>
          </a:p>
          <a:p>
            <a:pPr algn="l"/>
            <a:endParaRPr lang="hr-HR" sz="1600" b="1" dirty="0">
              <a:latin typeface="Arial Rounded MT Bold" pitchFamily="34" charset="0"/>
            </a:endParaRPr>
          </a:p>
        </p:txBody>
      </p:sp>
      <p:pic>
        <p:nvPicPr>
          <p:cNvPr id="5" name="Rezervirano mjesto slike 4" descr="Carnival-in-Ri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154" b="12154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1" dirty="0" smtClean="0">
                <a:latin typeface="Arial Rounded MT Bold" pitchFamily="34" charset="0"/>
              </a:rPr>
              <a:t>Karneval  u  Rio de Janeiru</a:t>
            </a:r>
            <a:endParaRPr lang="hr-HR" sz="32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rio-de-janeiro-sky-view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aracana_pas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1138"/>
            <a:ext cx="7848872" cy="452596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1600" dirty="0" smtClean="0">
                <a:effectLst/>
                <a:latin typeface="Arial Black" pitchFamily="34" charset="0"/>
              </a:rPr>
              <a:t>Stadion </a:t>
            </a:r>
            <a:r>
              <a:rPr lang="hr-HR" sz="1600" dirty="0" err="1" smtClean="0">
                <a:effectLst/>
                <a:latin typeface="Arial Black" pitchFamily="34" charset="0"/>
              </a:rPr>
              <a:t>Maracana</a:t>
            </a:r>
            <a:r>
              <a:rPr lang="hr-HR" sz="1600" dirty="0" smtClean="0">
                <a:effectLst/>
                <a:latin typeface="Arial Black" pitchFamily="34" charset="0"/>
              </a:rPr>
              <a:t> je stadion u Rio de Janeiru i jedan je od najvećih stadiona u svijetu.</a:t>
            </a:r>
            <a:br>
              <a:rPr lang="hr-HR" sz="1600" dirty="0" smtClean="0">
                <a:effectLst/>
                <a:latin typeface="Arial Black" pitchFamily="34" charset="0"/>
              </a:rPr>
            </a:br>
            <a:r>
              <a:rPr lang="vi-VN" sz="1800" dirty="0" smtClean="0">
                <a:effectLst/>
              </a:rPr>
              <a:t>Stadion je sagrađen za svjetsko prvenstvo u nogometu, koje je održano u Brazilu 1950. godine, sa prvobitnim kapacitetom od 200.000. </a:t>
            </a:r>
            <a:r>
              <a:rPr lang="hr-HR" sz="1800" dirty="0" smtClean="0">
                <a:effectLst/>
              </a:rPr>
              <a:t/>
            </a:r>
            <a:br>
              <a:rPr lang="hr-HR" sz="1800" dirty="0" smtClean="0">
                <a:effectLst/>
              </a:rPr>
            </a:br>
            <a:r>
              <a:rPr lang="hr-HR" sz="1800" dirty="0" smtClean="0">
                <a:effectLst/>
              </a:rPr>
              <a:t>2014.godine održat će se Svjetsko prvenstvo u nogometu u Rio de Janeiro.</a:t>
            </a:r>
            <a:endParaRPr lang="hr-HR" sz="1800" dirty="0"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large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403860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zervirano mjesto sadržaja 5" descr="is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41764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Kip Krista Otkupitelja</a:t>
            </a:r>
            <a:endParaRPr lang="hr-HR" sz="4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44</Words>
  <Application>Microsoft Office PowerPoint</Application>
  <PresentationFormat>Prikaz na zaslonu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Gomilanje</vt:lpstr>
      <vt:lpstr>Rio de Janeiro </vt:lpstr>
      <vt:lpstr>Copacabana</vt:lpstr>
      <vt:lpstr>Karneval  u  Rio de Janeiru</vt:lpstr>
      <vt:lpstr>Slajd 4</vt:lpstr>
      <vt:lpstr>Stadion Maracana je stadion u Rio de Janeiru i jedan je od najvećih stadiona u svijetu. Stadion je sagrađen za svjetsko prvenstvo u nogometu, koje je održano u Brazilu 1950. godine, sa prvobitnim kapacitetom od 200.000.  2014.godine održat će se Svjetsko prvenstvo u nogometu u Rio de Janeiro.</vt:lpstr>
      <vt:lpstr>Kip Krista Otkupitelja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 de Janeiro </dc:title>
  <dc:creator>Korisnik</dc:creator>
  <cp:lastModifiedBy>Korisnik</cp:lastModifiedBy>
  <cp:revision>9</cp:revision>
  <dcterms:created xsi:type="dcterms:W3CDTF">2014-05-27T11:35:33Z</dcterms:created>
  <dcterms:modified xsi:type="dcterms:W3CDTF">2014-06-03T09:45:47Z</dcterms:modified>
</cp:coreProperties>
</file>