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8" r:id="rId2"/>
    <p:sldId id="257" r:id="rId3"/>
    <p:sldId id="259" r:id="rId4"/>
    <p:sldId id="270" r:id="rId5"/>
    <p:sldId id="260" r:id="rId6"/>
    <p:sldId id="261" r:id="rId7"/>
    <p:sldId id="269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8" autoAdjust="0"/>
  </p:normalViewPr>
  <p:slideViewPr>
    <p:cSldViewPr>
      <p:cViewPr>
        <p:scale>
          <a:sx n="100" d="100"/>
          <a:sy n="100" d="100"/>
        </p:scale>
        <p:origin x="-294" y="-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92F339-E29D-4AA1-9007-DA8E54D947ED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1AF9C0A5-B7D2-4ED2-905C-B882E67159DD}">
      <dgm:prSet phldrT="[Tekst]"/>
      <dgm:spPr>
        <a:solidFill>
          <a:srgbClr val="FFFF00"/>
        </a:solidFill>
        <a:ln>
          <a:noFill/>
        </a:ln>
        <a:effectLst>
          <a:glow rad="228600">
            <a:schemeClr val="accent6">
              <a:satMod val="175000"/>
              <a:alpha val="40000"/>
            </a:schemeClr>
          </a:glow>
        </a:effectLst>
      </dgm:spPr>
      <dgm:t>
        <a:bodyPr/>
        <a:lstStyle/>
        <a:p>
          <a:r>
            <a:rPr lang="hr-HR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Sunce</a:t>
          </a:r>
          <a:endParaRPr lang="hr-HR" b="1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8FCA832-2D5F-4FBC-96B0-EF383E48E953}" type="parTrans" cxnId="{55C8352B-A9A8-470B-A41C-EAAA8F1C96E8}">
      <dgm:prSet/>
      <dgm:spPr/>
      <dgm:t>
        <a:bodyPr/>
        <a:lstStyle/>
        <a:p>
          <a:endParaRPr lang="hr-HR"/>
        </a:p>
      </dgm:t>
    </dgm:pt>
    <dgm:pt modelId="{4B05B0CC-0A13-4D81-A64A-C9CB029CD4CF}" type="sibTrans" cxnId="{55C8352B-A9A8-470B-A41C-EAAA8F1C96E8}">
      <dgm:prSet/>
      <dgm:spPr/>
      <dgm:t>
        <a:bodyPr/>
        <a:lstStyle/>
        <a:p>
          <a:endParaRPr lang="hr-HR"/>
        </a:p>
      </dgm:t>
    </dgm:pt>
    <dgm:pt modelId="{F6BD5D96-B8B5-4414-AC09-1DFAECB7505A}">
      <dgm:prSet phldrT="[Tekst]"/>
      <dgm:spPr>
        <a:solidFill>
          <a:srgbClr val="FFC000"/>
        </a:solidFill>
        <a:ln>
          <a:noFill/>
        </a:ln>
        <a:effectLst>
          <a:glow rad="101600">
            <a:schemeClr val="accent6">
              <a:satMod val="175000"/>
              <a:alpha val="40000"/>
            </a:schemeClr>
          </a:glow>
        </a:effectLst>
        <a:scene3d>
          <a:camera prst="orthographicFront"/>
          <a:lightRig rig="threePt" dir="t"/>
        </a:scene3d>
        <a:sp3d>
          <a:bevelT w="139700" prst="cross"/>
        </a:sp3d>
      </dgm:spPr>
      <dgm:t>
        <a:bodyPr/>
        <a:lstStyle/>
        <a:p>
          <a:r>
            <a:rPr lang="hr-HR" dirty="0" smtClean="0"/>
            <a:t>Merkur</a:t>
          </a:r>
          <a:endParaRPr lang="hr-HR" dirty="0"/>
        </a:p>
      </dgm:t>
    </dgm:pt>
    <dgm:pt modelId="{519F82CC-783F-42A1-A975-C7CCA5277220}" type="parTrans" cxnId="{C80F3286-0044-441B-A266-96A93666F886}">
      <dgm:prSet/>
      <dgm:spPr/>
      <dgm:t>
        <a:bodyPr/>
        <a:lstStyle/>
        <a:p>
          <a:endParaRPr lang="hr-HR"/>
        </a:p>
      </dgm:t>
    </dgm:pt>
    <dgm:pt modelId="{94BA0A1C-A35C-4576-B8E0-DFC984D0608F}" type="sibTrans" cxnId="{C80F3286-0044-441B-A266-96A93666F886}">
      <dgm:prSet/>
      <dgm:spPr/>
      <dgm:t>
        <a:bodyPr/>
        <a:lstStyle/>
        <a:p>
          <a:endParaRPr lang="hr-HR"/>
        </a:p>
      </dgm:t>
    </dgm:pt>
    <dgm:pt modelId="{017B7D21-82E9-4EF9-9A86-8E5034033DC1}">
      <dgm:prSet phldrT="[Tekst]"/>
      <dgm:spPr>
        <a:solidFill>
          <a:schemeClr val="accent6">
            <a:lumMod val="75000"/>
          </a:schemeClr>
        </a:solidFill>
        <a:ln>
          <a:noFill/>
        </a:ln>
        <a:effectLst>
          <a:outerShdw blurRad="50800" dist="38100" dir="10800000" algn="r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hr-HR" dirty="0" smtClean="0"/>
            <a:t>Venera</a:t>
          </a:r>
          <a:endParaRPr lang="hr-HR" dirty="0"/>
        </a:p>
      </dgm:t>
    </dgm:pt>
    <dgm:pt modelId="{A95FE9FE-69EE-4E2F-88E5-E4835EDDBE4B}" type="parTrans" cxnId="{AF58D78B-E187-44F7-B69D-5BA6612A0C0A}">
      <dgm:prSet/>
      <dgm:spPr/>
      <dgm:t>
        <a:bodyPr/>
        <a:lstStyle/>
        <a:p>
          <a:endParaRPr lang="hr-HR"/>
        </a:p>
      </dgm:t>
    </dgm:pt>
    <dgm:pt modelId="{7931687A-22EE-41EF-9656-AD63B886D205}" type="sibTrans" cxnId="{AF58D78B-E187-44F7-B69D-5BA6612A0C0A}">
      <dgm:prSet/>
      <dgm:spPr/>
      <dgm:t>
        <a:bodyPr/>
        <a:lstStyle/>
        <a:p>
          <a:endParaRPr lang="hr-HR"/>
        </a:p>
      </dgm:t>
    </dgm:pt>
    <dgm:pt modelId="{DC236706-414A-4682-A682-49F95100661B}">
      <dgm:prSet phldrT="[Tekst]"/>
      <dgm:spPr>
        <a:solidFill>
          <a:srgbClr val="00B050"/>
        </a:solidFill>
        <a:ln>
          <a:noFill/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hr-HR" dirty="0" smtClean="0"/>
            <a:t>Zemlja</a:t>
          </a:r>
          <a:endParaRPr lang="hr-HR" dirty="0"/>
        </a:p>
      </dgm:t>
    </dgm:pt>
    <dgm:pt modelId="{FADC2CDC-D319-4560-AA48-0D204E4565F9}" type="parTrans" cxnId="{1C3AAD4D-18AD-4AE0-A09B-9950C0CFA593}">
      <dgm:prSet/>
      <dgm:spPr/>
      <dgm:t>
        <a:bodyPr/>
        <a:lstStyle/>
        <a:p>
          <a:endParaRPr lang="hr-HR"/>
        </a:p>
      </dgm:t>
    </dgm:pt>
    <dgm:pt modelId="{5801FDD6-CEB6-4ECF-A0F9-813D81F64C45}" type="sibTrans" cxnId="{1C3AAD4D-18AD-4AE0-A09B-9950C0CFA593}">
      <dgm:prSet/>
      <dgm:spPr/>
      <dgm:t>
        <a:bodyPr/>
        <a:lstStyle/>
        <a:p>
          <a:endParaRPr lang="hr-HR"/>
        </a:p>
      </dgm:t>
    </dgm:pt>
    <dgm:pt modelId="{D7095899-6F9E-491F-8532-E1585226AFBD}">
      <dgm:prSet phldrT="[Tekst]"/>
      <dgm:spPr>
        <a:solidFill>
          <a:schemeClr val="bg1">
            <a:lumMod val="65000"/>
          </a:schemeClr>
        </a:solidFill>
        <a:ln>
          <a:noFill/>
        </a:ln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r>
            <a:rPr lang="hr-HR" dirty="0" smtClean="0"/>
            <a:t>Mjesec</a:t>
          </a:r>
          <a:endParaRPr lang="hr-HR" dirty="0"/>
        </a:p>
      </dgm:t>
    </dgm:pt>
    <dgm:pt modelId="{AE198E0C-D625-434E-A0CB-AC93222F47D8}" type="parTrans" cxnId="{47891EA1-6A88-4975-BB1D-38C059ED0C96}">
      <dgm:prSet/>
      <dgm:spPr/>
      <dgm:t>
        <a:bodyPr/>
        <a:lstStyle/>
        <a:p>
          <a:endParaRPr lang="hr-HR"/>
        </a:p>
      </dgm:t>
    </dgm:pt>
    <dgm:pt modelId="{09EF09E2-594D-46F5-B831-15EE2A31B839}" type="sibTrans" cxnId="{47891EA1-6A88-4975-BB1D-38C059ED0C96}">
      <dgm:prSet/>
      <dgm:spPr/>
      <dgm:t>
        <a:bodyPr/>
        <a:lstStyle/>
        <a:p>
          <a:endParaRPr lang="hr-HR"/>
        </a:p>
      </dgm:t>
    </dgm:pt>
    <dgm:pt modelId="{A1DA872D-866F-4522-BBBF-8150E01179C9}">
      <dgm:prSet phldrT="[Tekst]"/>
      <dgm:spPr>
        <a:solidFill>
          <a:srgbClr val="FF0000"/>
        </a:solidFill>
        <a:ln>
          <a:noFill/>
        </a:ln>
        <a:effectLst>
          <a:glow rad="139700">
            <a:schemeClr val="accent2">
              <a:satMod val="175000"/>
              <a:alpha val="40000"/>
            </a:schemeClr>
          </a:glow>
        </a:effectLst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r>
            <a:rPr lang="hr-HR" dirty="0" smtClean="0"/>
            <a:t>Mars</a:t>
          </a:r>
          <a:endParaRPr lang="hr-HR" dirty="0"/>
        </a:p>
      </dgm:t>
    </dgm:pt>
    <dgm:pt modelId="{4AF418C0-9CCE-4705-80AA-F33EEA35BFB1}" type="parTrans" cxnId="{1D241771-BEB0-4F20-8792-2C5AF65F1BB3}">
      <dgm:prSet/>
      <dgm:spPr/>
      <dgm:t>
        <a:bodyPr/>
        <a:lstStyle/>
        <a:p>
          <a:endParaRPr lang="hr-HR"/>
        </a:p>
      </dgm:t>
    </dgm:pt>
    <dgm:pt modelId="{0AC25A2D-8D64-4922-9CAF-F4CEA31B693F}" type="sibTrans" cxnId="{1D241771-BEB0-4F20-8792-2C5AF65F1BB3}">
      <dgm:prSet/>
      <dgm:spPr/>
      <dgm:t>
        <a:bodyPr/>
        <a:lstStyle/>
        <a:p>
          <a:endParaRPr lang="hr-HR"/>
        </a:p>
      </dgm:t>
    </dgm:pt>
    <dgm:pt modelId="{8E730020-6DC3-4F99-AC37-DF628F180B37}">
      <dgm:prSet phldrT="[Tekst]"/>
      <dgm:spPr>
        <a:solidFill>
          <a:schemeClr val="accent6">
            <a:lumMod val="75000"/>
          </a:schemeClr>
        </a:solidFill>
        <a:ln>
          <a:noFill/>
        </a:ln>
        <a:effectLst>
          <a:glow rad="101600">
            <a:schemeClr val="accent6">
              <a:satMod val="175000"/>
              <a:alpha val="40000"/>
            </a:schemeClr>
          </a:glow>
        </a:effectLst>
      </dgm:spPr>
      <dgm:t>
        <a:bodyPr/>
        <a:lstStyle/>
        <a:p>
          <a:r>
            <a:rPr lang="hr-HR" dirty="0" smtClean="0"/>
            <a:t>Jupiter</a:t>
          </a:r>
          <a:endParaRPr lang="hr-HR" dirty="0"/>
        </a:p>
      </dgm:t>
    </dgm:pt>
    <dgm:pt modelId="{B4CCE257-B4FA-448B-8B47-E4F9DB21D1B2}" type="parTrans" cxnId="{EBB7D4B7-C167-435A-97DD-39DCC2E6E4CE}">
      <dgm:prSet/>
      <dgm:spPr/>
      <dgm:t>
        <a:bodyPr/>
        <a:lstStyle/>
        <a:p>
          <a:endParaRPr lang="hr-HR"/>
        </a:p>
      </dgm:t>
    </dgm:pt>
    <dgm:pt modelId="{2216B5CE-1542-4640-A7BD-9CF8666E12F3}" type="sibTrans" cxnId="{EBB7D4B7-C167-435A-97DD-39DCC2E6E4CE}">
      <dgm:prSet/>
      <dgm:spPr/>
      <dgm:t>
        <a:bodyPr/>
        <a:lstStyle/>
        <a:p>
          <a:endParaRPr lang="hr-HR"/>
        </a:p>
      </dgm:t>
    </dgm:pt>
    <dgm:pt modelId="{15921965-F15F-453B-B632-B6F93F82696A}">
      <dgm:prSet phldrT="[Tekst]"/>
      <dgm:spPr>
        <a:solidFill>
          <a:srgbClr val="0070C0"/>
        </a:solidFill>
        <a:ln>
          <a:noFill/>
        </a:ln>
        <a:effectLst>
          <a:glow rad="101600">
            <a:schemeClr val="accent1">
              <a:satMod val="175000"/>
              <a:alpha val="40000"/>
            </a:schemeClr>
          </a:glow>
        </a:effectLst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r>
            <a:rPr lang="hr-HR" dirty="0" smtClean="0"/>
            <a:t>Neptun</a:t>
          </a:r>
          <a:endParaRPr lang="hr-HR" dirty="0"/>
        </a:p>
      </dgm:t>
    </dgm:pt>
    <dgm:pt modelId="{DA8BE835-0D9E-4922-AF43-2F461B7B859D}" type="parTrans" cxnId="{8F0723B2-86F5-4A09-AC93-E3C6EDDD72C6}">
      <dgm:prSet/>
      <dgm:spPr/>
      <dgm:t>
        <a:bodyPr/>
        <a:lstStyle/>
        <a:p>
          <a:endParaRPr lang="hr-HR"/>
        </a:p>
      </dgm:t>
    </dgm:pt>
    <dgm:pt modelId="{E87A2099-6C08-4179-AB3E-292674097954}" type="sibTrans" cxnId="{8F0723B2-86F5-4A09-AC93-E3C6EDDD72C6}">
      <dgm:prSet/>
      <dgm:spPr/>
      <dgm:t>
        <a:bodyPr/>
        <a:lstStyle/>
        <a:p>
          <a:endParaRPr lang="hr-HR"/>
        </a:p>
      </dgm:t>
    </dgm:pt>
    <dgm:pt modelId="{106D9260-99DD-41EB-8D21-3C3255FFDBD6}">
      <dgm:prSet phldrT="[Tekst]"/>
      <dgm:spPr>
        <a:solidFill>
          <a:srgbClr val="FF9900"/>
        </a:solidFill>
        <a:ln>
          <a:noFill/>
        </a:ln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hr-HR" dirty="0" smtClean="0"/>
            <a:t>Saturn</a:t>
          </a:r>
          <a:endParaRPr lang="hr-HR" dirty="0"/>
        </a:p>
      </dgm:t>
    </dgm:pt>
    <dgm:pt modelId="{587B3C46-7026-4F91-B103-14F95EBBAB17}" type="parTrans" cxnId="{809CFF82-9E4C-4E6D-9D6C-A6F6A81DA63D}">
      <dgm:prSet/>
      <dgm:spPr/>
      <dgm:t>
        <a:bodyPr/>
        <a:lstStyle/>
        <a:p>
          <a:endParaRPr lang="hr-HR"/>
        </a:p>
      </dgm:t>
    </dgm:pt>
    <dgm:pt modelId="{492236E4-DB40-4122-9DDF-1078C75542CF}" type="sibTrans" cxnId="{809CFF82-9E4C-4E6D-9D6C-A6F6A81DA63D}">
      <dgm:prSet/>
      <dgm:spPr/>
      <dgm:t>
        <a:bodyPr/>
        <a:lstStyle/>
        <a:p>
          <a:endParaRPr lang="hr-HR"/>
        </a:p>
      </dgm:t>
    </dgm:pt>
    <dgm:pt modelId="{A384CF4E-D5C4-4B2E-A977-BC114D1BF5B6}">
      <dgm:prSet phldrT="[Tekst]"/>
      <dgm:spPr>
        <a:solidFill>
          <a:srgbClr val="CCFFFF"/>
        </a:solidFill>
        <a:ln>
          <a:noFill/>
        </a:ln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r>
            <a:rPr lang="hr-H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Uran</a:t>
          </a:r>
          <a:endParaRPr lang="hr-HR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26B5618-DC59-4843-A72A-A05B871B68CE}" type="parTrans" cxnId="{05B10105-80F1-4011-8CC2-D60A33E536FF}">
      <dgm:prSet/>
      <dgm:spPr/>
      <dgm:t>
        <a:bodyPr/>
        <a:lstStyle/>
        <a:p>
          <a:endParaRPr lang="hr-HR"/>
        </a:p>
      </dgm:t>
    </dgm:pt>
    <dgm:pt modelId="{B94FF4A8-F832-468B-B9A3-21DE42D875C6}" type="sibTrans" cxnId="{05B10105-80F1-4011-8CC2-D60A33E536FF}">
      <dgm:prSet/>
      <dgm:spPr/>
      <dgm:t>
        <a:bodyPr/>
        <a:lstStyle/>
        <a:p>
          <a:endParaRPr lang="hr-HR"/>
        </a:p>
      </dgm:t>
    </dgm:pt>
    <dgm:pt modelId="{399C0BE9-1C25-415D-8EFC-316661B46216}" type="pres">
      <dgm:prSet presAssocID="{5F92F339-E29D-4AA1-9007-DA8E54D947E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59A45A67-872A-46FD-A51C-F5F85D517919}" type="pres">
      <dgm:prSet presAssocID="{1AF9C0A5-B7D2-4ED2-905C-B882E67159DD}" presName="centerShape" presStyleLbl="node0" presStyleIdx="0" presStyleCnt="1"/>
      <dgm:spPr/>
      <dgm:t>
        <a:bodyPr/>
        <a:lstStyle/>
        <a:p>
          <a:endParaRPr lang="hr-HR"/>
        </a:p>
      </dgm:t>
    </dgm:pt>
    <dgm:pt modelId="{96092FE1-0A6D-420D-97D9-19D5D954DAC6}" type="pres">
      <dgm:prSet presAssocID="{F6BD5D96-B8B5-4414-AC09-1DFAECB7505A}" presName="node" presStyleLbl="node1" presStyleIdx="0" presStyleCnt="9" custRadScaleRad="99104" custRadScaleInc="221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2AB23F33-4929-45CB-852B-0AA50D921B81}" type="pres">
      <dgm:prSet presAssocID="{F6BD5D96-B8B5-4414-AC09-1DFAECB7505A}" presName="dummy" presStyleCnt="0"/>
      <dgm:spPr/>
    </dgm:pt>
    <dgm:pt modelId="{F0BB0AE1-90A0-4C1B-8F10-5DBD221864EE}" type="pres">
      <dgm:prSet presAssocID="{94BA0A1C-A35C-4576-B8E0-DFC984D0608F}" presName="sibTrans" presStyleLbl="sibTrans2D1" presStyleIdx="0" presStyleCnt="9"/>
      <dgm:spPr/>
      <dgm:t>
        <a:bodyPr/>
        <a:lstStyle/>
        <a:p>
          <a:endParaRPr lang="hr-HR"/>
        </a:p>
      </dgm:t>
    </dgm:pt>
    <dgm:pt modelId="{33B5A1A1-661B-4FE2-83F6-B47D855E4717}" type="pres">
      <dgm:prSet presAssocID="{017B7D21-82E9-4EF9-9A86-8E5034033DC1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B4D39667-D550-403E-9B72-855D1E58B7CC}" type="pres">
      <dgm:prSet presAssocID="{017B7D21-82E9-4EF9-9A86-8E5034033DC1}" presName="dummy" presStyleCnt="0"/>
      <dgm:spPr/>
    </dgm:pt>
    <dgm:pt modelId="{8007C28D-3E64-498A-A936-EDA55B983C5A}" type="pres">
      <dgm:prSet presAssocID="{7931687A-22EE-41EF-9656-AD63B886D205}" presName="sibTrans" presStyleLbl="sibTrans2D1" presStyleIdx="1" presStyleCnt="9"/>
      <dgm:spPr/>
      <dgm:t>
        <a:bodyPr/>
        <a:lstStyle/>
        <a:p>
          <a:endParaRPr lang="hr-HR"/>
        </a:p>
      </dgm:t>
    </dgm:pt>
    <dgm:pt modelId="{EE60EF3D-C5E9-47F8-9FB2-FFE0579A5208}" type="pres">
      <dgm:prSet presAssocID="{DC236706-414A-4682-A682-49F95100661B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49184B35-5760-470A-9B00-3C14E7CCEF88}" type="pres">
      <dgm:prSet presAssocID="{DC236706-414A-4682-A682-49F95100661B}" presName="dummy" presStyleCnt="0"/>
      <dgm:spPr/>
    </dgm:pt>
    <dgm:pt modelId="{7EC67C50-2157-433F-8DC6-4E60542394DC}" type="pres">
      <dgm:prSet presAssocID="{5801FDD6-CEB6-4ECF-A0F9-813D81F64C45}" presName="sibTrans" presStyleLbl="sibTrans2D1" presStyleIdx="2" presStyleCnt="9"/>
      <dgm:spPr/>
      <dgm:t>
        <a:bodyPr/>
        <a:lstStyle/>
        <a:p>
          <a:endParaRPr lang="hr-HR"/>
        </a:p>
      </dgm:t>
    </dgm:pt>
    <dgm:pt modelId="{32C47981-7027-4ED1-ADA3-EAB41DF726B4}" type="pres">
      <dgm:prSet presAssocID="{D7095899-6F9E-491F-8532-E1585226AFBD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58BCA2AA-4CF3-4287-A859-A8B187650823}" type="pres">
      <dgm:prSet presAssocID="{D7095899-6F9E-491F-8532-E1585226AFBD}" presName="dummy" presStyleCnt="0"/>
      <dgm:spPr/>
    </dgm:pt>
    <dgm:pt modelId="{0DE35029-0776-49BD-8416-696B12C7E6B2}" type="pres">
      <dgm:prSet presAssocID="{09EF09E2-594D-46F5-B831-15EE2A31B839}" presName="sibTrans" presStyleLbl="sibTrans2D1" presStyleIdx="3" presStyleCnt="9"/>
      <dgm:spPr/>
      <dgm:t>
        <a:bodyPr/>
        <a:lstStyle/>
        <a:p>
          <a:endParaRPr lang="hr-HR"/>
        </a:p>
      </dgm:t>
    </dgm:pt>
    <dgm:pt modelId="{CC3EF971-5988-4035-80C3-550644C04FC9}" type="pres">
      <dgm:prSet presAssocID="{A1DA872D-866F-4522-BBBF-8150E01179C9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00EA839C-6FF9-41B8-8640-FE98804F61F4}" type="pres">
      <dgm:prSet presAssocID="{A1DA872D-866F-4522-BBBF-8150E01179C9}" presName="dummy" presStyleCnt="0"/>
      <dgm:spPr/>
    </dgm:pt>
    <dgm:pt modelId="{08818639-311A-46E4-84D7-A5F79678505F}" type="pres">
      <dgm:prSet presAssocID="{0AC25A2D-8D64-4922-9CAF-F4CEA31B693F}" presName="sibTrans" presStyleLbl="sibTrans2D1" presStyleIdx="4" presStyleCnt="9"/>
      <dgm:spPr/>
      <dgm:t>
        <a:bodyPr/>
        <a:lstStyle/>
        <a:p>
          <a:endParaRPr lang="hr-HR"/>
        </a:p>
      </dgm:t>
    </dgm:pt>
    <dgm:pt modelId="{A7D70A77-177A-4B4F-B55E-FB88AC1FE36C}" type="pres">
      <dgm:prSet presAssocID="{8E730020-6DC3-4F99-AC37-DF628F180B37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333241AD-20F8-48B2-B425-2F95E61CB3B8}" type="pres">
      <dgm:prSet presAssocID="{8E730020-6DC3-4F99-AC37-DF628F180B37}" presName="dummy" presStyleCnt="0"/>
      <dgm:spPr/>
    </dgm:pt>
    <dgm:pt modelId="{0AF9DD97-8389-4745-A718-B3D6F7A1EE37}" type="pres">
      <dgm:prSet presAssocID="{2216B5CE-1542-4640-A7BD-9CF8666E12F3}" presName="sibTrans" presStyleLbl="sibTrans2D1" presStyleIdx="5" presStyleCnt="9"/>
      <dgm:spPr/>
      <dgm:t>
        <a:bodyPr/>
        <a:lstStyle/>
        <a:p>
          <a:endParaRPr lang="hr-HR"/>
        </a:p>
      </dgm:t>
    </dgm:pt>
    <dgm:pt modelId="{0B99559A-75FD-42FE-A7CD-44319105A276}" type="pres">
      <dgm:prSet presAssocID="{106D9260-99DD-41EB-8D21-3C3255FFDBD6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8A79BBD4-8E84-49B8-90DF-6C6CE45F3709}" type="pres">
      <dgm:prSet presAssocID="{106D9260-99DD-41EB-8D21-3C3255FFDBD6}" presName="dummy" presStyleCnt="0"/>
      <dgm:spPr/>
    </dgm:pt>
    <dgm:pt modelId="{CE2B6D73-ACCB-4FE3-93D3-4C18BCCF683E}" type="pres">
      <dgm:prSet presAssocID="{492236E4-DB40-4122-9DDF-1078C75542CF}" presName="sibTrans" presStyleLbl="sibTrans2D1" presStyleIdx="6" presStyleCnt="9"/>
      <dgm:spPr/>
      <dgm:t>
        <a:bodyPr/>
        <a:lstStyle/>
        <a:p>
          <a:endParaRPr lang="hr-HR"/>
        </a:p>
      </dgm:t>
    </dgm:pt>
    <dgm:pt modelId="{06F1E985-78C4-41F5-A9CA-20DC98A58F24}" type="pres">
      <dgm:prSet presAssocID="{A384CF4E-D5C4-4B2E-A977-BC114D1BF5B6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8CF1119F-6D87-470F-A19B-811A4824B803}" type="pres">
      <dgm:prSet presAssocID="{A384CF4E-D5C4-4B2E-A977-BC114D1BF5B6}" presName="dummy" presStyleCnt="0"/>
      <dgm:spPr/>
    </dgm:pt>
    <dgm:pt modelId="{BBEA598E-B355-4D2F-BD53-91BF55CCC1A3}" type="pres">
      <dgm:prSet presAssocID="{B94FF4A8-F832-468B-B9A3-21DE42D875C6}" presName="sibTrans" presStyleLbl="sibTrans2D1" presStyleIdx="7" presStyleCnt="9"/>
      <dgm:spPr/>
      <dgm:t>
        <a:bodyPr/>
        <a:lstStyle/>
        <a:p>
          <a:endParaRPr lang="hr-HR"/>
        </a:p>
      </dgm:t>
    </dgm:pt>
    <dgm:pt modelId="{EBF7BE4D-7C59-483C-887D-BF0AFEE474FE}" type="pres">
      <dgm:prSet presAssocID="{15921965-F15F-453B-B632-B6F93F82696A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4D2FBBE6-C081-46BE-99F8-576ED9B710BB}" type="pres">
      <dgm:prSet presAssocID="{15921965-F15F-453B-B632-B6F93F82696A}" presName="dummy" presStyleCnt="0"/>
      <dgm:spPr/>
    </dgm:pt>
    <dgm:pt modelId="{6720A603-BA7F-4D6D-A541-EA838602175E}" type="pres">
      <dgm:prSet presAssocID="{E87A2099-6C08-4179-AB3E-292674097954}" presName="sibTrans" presStyleLbl="sibTrans2D1" presStyleIdx="8" presStyleCnt="9"/>
      <dgm:spPr/>
      <dgm:t>
        <a:bodyPr/>
        <a:lstStyle/>
        <a:p>
          <a:endParaRPr lang="hr-HR"/>
        </a:p>
      </dgm:t>
    </dgm:pt>
  </dgm:ptLst>
  <dgm:cxnLst>
    <dgm:cxn modelId="{A2E031FB-5BD1-4985-94D7-30741AE32156}" type="presOf" srcId="{0AC25A2D-8D64-4922-9CAF-F4CEA31B693F}" destId="{08818639-311A-46E4-84D7-A5F79678505F}" srcOrd="0" destOrd="0" presId="urn:microsoft.com/office/officeart/2005/8/layout/radial6"/>
    <dgm:cxn modelId="{A28D069B-8CF6-4D7A-9259-D7F7862F0D91}" type="presOf" srcId="{8E730020-6DC3-4F99-AC37-DF628F180B37}" destId="{A7D70A77-177A-4B4F-B55E-FB88AC1FE36C}" srcOrd="0" destOrd="0" presId="urn:microsoft.com/office/officeart/2005/8/layout/radial6"/>
    <dgm:cxn modelId="{7B455702-DF25-409E-A021-16CE6E2BB836}" type="presOf" srcId="{15921965-F15F-453B-B632-B6F93F82696A}" destId="{EBF7BE4D-7C59-483C-887D-BF0AFEE474FE}" srcOrd="0" destOrd="0" presId="urn:microsoft.com/office/officeart/2005/8/layout/radial6"/>
    <dgm:cxn modelId="{ACB6BB30-D284-4F1A-BD73-DA8BCDE39325}" type="presOf" srcId="{1AF9C0A5-B7D2-4ED2-905C-B882E67159DD}" destId="{59A45A67-872A-46FD-A51C-F5F85D517919}" srcOrd="0" destOrd="0" presId="urn:microsoft.com/office/officeart/2005/8/layout/radial6"/>
    <dgm:cxn modelId="{151BF026-92B3-42D6-B96A-9FB47D699203}" type="presOf" srcId="{106D9260-99DD-41EB-8D21-3C3255FFDBD6}" destId="{0B99559A-75FD-42FE-A7CD-44319105A276}" srcOrd="0" destOrd="0" presId="urn:microsoft.com/office/officeart/2005/8/layout/radial6"/>
    <dgm:cxn modelId="{C80F3286-0044-441B-A266-96A93666F886}" srcId="{1AF9C0A5-B7D2-4ED2-905C-B882E67159DD}" destId="{F6BD5D96-B8B5-4414-AC09-1DFAECB7505A}" srcOrd="0" destOrd="0" parTransId="{519F82CC-783F-42A1-A975-C7CCA5277220}" sibTransId="{94BA0A1C-A35C-4576-B8E0-DFC984D0608F}"/>
    <dgm:cxn modelId="{1C3AAD4D-18AD-4AE0-A09B-9950C0CFA593}" srcId="{1AF9C0A5-B7D2-4ED2-905C-B882E67159DD}" destId="{DC236706-414A-4682-A682-49F95100661B}" srcOrd="2" destOrd="0" parTransId="{FADC2CDC-D319-4560-AA48-0D204E4565F9}" sibTransId="{5801FDD6-CEB6-4ECF-A0F9-813D81F64C45}"/>
    <dgm:cxn modelId="{E9188707-273E-4014-A4F8-088B53BC860F}" type="presOf" srcId="{7931687A-22EE-41EF-9656-AD63B886D205}" destId="{8007C28D-3E64-498A-A936-EDA55B983C5A}" srcOrd="0" destOrd="0" presId="urn:microsoft.com/office/officeart/2005/8/layout/radial6"/>
    <dgm:cxn modelId="{47891EA1-6A88-4975-BB1D-38C059ED0C96}" srcId="{1AF9C0A5-B7D2-4ED2-905C-B882E67159DD}" destId="{D7095899-6F9E-491F-8532-E1585226AFBD}" srcOrd="3" destOrd="0" parTransId="{AE198E0C-D625-434E-A0CB-AC93222F47D8}" sibTransId="{09EF09E2-594D-46F5-B831-15EE2A31B839}"/>
    <dgm:cxn modelId="{05B10105-80F1-4011-8CC2-D60A33E536FF}" srcId="{1AF9C0A5-B7D2-4ED2-905C-B882E67159DD}" destId="{A384CF4E-D5C4-4B2E-A977-BC114D1BF5B6}" srcOrd="7" destOrd="0" parTransId="{B26B5618-DC59-4843-A72A-A05B871B68CE}" sibTransId="{B94FF4A8-F832-468B-B9A3-21DE42D875C6}"/>
    <dgm:cxn modelId="{B635D7E0-C22C-49B8-87DE-FE7851123210}" type="presOf" srcId="{D7095899-6F9E-491F-8532-E1585226AFBD}" destId="{32C47981-7027-4ED1-ADA3-EAB41DF726B4}" srcOrd="0" destOrd="0" presId="urn:microsoft.com/office/officeart/2005/8/layout/radial6"/>
    <dgm:cxn modelId="{BD6479F2-2FC9-4A86-BEF8-46122F621639}" type="presOf" srcId="{5801FDD6-CEB6-4ECF-A0F9-813D81F64C45}" destId="{7EC67C50-2157-433F-8DC6-4E60542394DC}" srcOrd="0" destOrd="0" presId="urn:microsoft.com/office/officeart/2005/8/layout/radial6"/>
    <dgm:cxn modelId="{270E30C9-FCD4-4748-ADDB-C5845D13FC0B}" type="presOf" srcId="{5F92F339-E29D-4AA1-9007-DA8E54D947ED}" destId="{399C0BE9-1C25-415D-8EFC-316661B46216}" srcOrd="0" destOrd="0" presId="urn:microsoft.com/office/officeart/2005/8/layout/radial6"/>
    <dgm:cxn modelId="{2764F65C-6331-4E6B-B852-7800E65B4448}" type="presOf" srcId="{2216B5CE-1542-4640-A7BD-9CF8666E12F3}" destId="{0AF9DD97-8389-4745-A718-B3D6F7A1EE37}" srcOrd="0" destOrd="0" presId="urn:microsoft.com/office/officeart/2005/8/layout/radial6"/>
    <dgm:cxn modelId="{F6E6E6AC-0927-4F5B-9D60-9CF8B4CE3929}" type="presOf" srcId="{492236E4-DB40-4122-9DDF-1078C75542CF}" destId="{CE2B6D73-ACCB-4FE3-93D3-4C18BCCF683E}" srcOrd="0" destOrd="0" presId="urn:microsoft.com/office/officeart/2005/8/layout/radial6"/>
    <dgm:cxn modelId="{21D0B782-BD69-41BE-A063-1ABAF9D7EA7D}" type="presOf" srcId="{E87A2099-6C08-4179-AB3E-292674097954}" destId="{6720A603-BA7F-4D6D-A541-EA838602175E}" srcOrd="0" destOrd="0" presId="urn:microsoft.com/office/officeart/2005/8/layout/radial6"/>
    <dgm:cxn modelId="{58E8EB1D-15CA-4497-A3B7-7C1FBEBA6216}" type="presOf" srcId="{F6BD5D96-B8B5-4414-AC09-1DFAECB7505A}" destId="{96092FE1-0A6D-420D-97D9-19D5D954DAC6}" srcOrd="0" destOrd="0" presId="urn:microsoft.com/office/officeart/2005/8/layout/radial6"/>
    <dgm:cxn modelId="{809CFF82-9E4C-4E6D-9D6C-A6F6A81DA63D}" srcId="{1AF9C0A5-B7D2-4ED2-905C-B882E67159DD}" destId="{106D9260-99DD-41EB-8D21-3C3255FFDBD6}" srcOrd="6" destOrd="0" parTransId="{587B3C46-7026-4F91-B103-14F95EBBAB17}" sibTransId="{492236E4-DB40-4122-9DDF-1078C75542CF}"/>
    <dgm:cxn modelId="{B9D814DB-515D-474F-8193-F4E82569F251}" type="presOf" srcId="{A384CF4E-D5C4-4B2E-A977-BC114D1BF5B6}" destId="{06F1E985-78C4-41F5-A9CA-20DC98A58F24}" srcOrd="0" destOrd="0" presId="urn:microsoft.com/office/officeart/2005/8/layout/radial6"/>
    <dgm:cxn modelId="{182C4864-B124-41DE-811B-7EB1DD3785E8}" type="presOf" srcId="{B94FF4A8-F832-468B-B9A3-21DE42D875C6}" destId="{BBEA598E-B355-4D2F-BD53-91BF55CCC1A3}" srcOrd="0" destOrd="0" presId="urn:microsoft.com/office/officeart/2005/8/layout/radial6"/>
    <dgm:cxn modelId="{55C8352B-A9A8-470B-A41C-EAAA8F1C96E8}" srcId="{5F92F339-E29D-4AA1-9007-DA8E54D947ED}" destId="{1AF9C0A5-B7D2-4ED2-905C-B882E67159DD}" srcOrd="0" destOrd="0" parTransId="{B8FCA832-2D5F-4FBC-96B0-EF383E48E953}" sibTransId="{4B05B0CC-0A13-4D81-A64A-C9CB029CD4CF}"/>
    <dgm:cxn modelId="{A6C169A0-CC09-4209-AB4E-341AAF623F3E}" type="presOf" srcId="{09EF09E2-594D-46F5-B831-15EE2A31B839}" destId="{0DE35029-0776-49BD-8416-696B12C7E6B2}" srcOrd="0" destOrd="0" presId="urn:microsoft.com/office/officeart/2005/8/layout/radial6"/>
    <dgm:cxn modelId="{EBB7D4B7-C167-435A-97DD-39DCC2E6E4CE}" srcId="{1AF9C0A5-B7D2-4ED2-905C-B882E67159DD}" destId="{8E730020-6DC3-4F99-AC37-DF628F180B37}" srcOrd="5" destOrd="0" parTransId="{B4CCE257-B4FA-448B-8B47-E4F9DB21D1B2}" sibTransId="{2216B5CE-1542-4640-A7BD-9CF8666E12F3}"/>
    <dgm:cxn modelId="{8BFFE150-7AEB-4D42-9536-AB6485F880A2}" type="presOf" srcId="{94BA0A1C-A35C-4576-B8E0-DFC984D0608F}" destId="{F0BB0AE1-90A0-4C1B-8F10-5DBD221864EE}" srcOrd="0" destOrd="0" presId="urn:microsoft.com/office/officeart/2005/8/layout/radial6"/>
    <dgm:cxn modelId="{1D241771-BEB0-4F20-8792-2C5AF65F1BB3}" srcId="{1AF9C0A5-B7D2-4ED2-905C-B882E67159DD}" destId="{A1DA872D-866F-4522-BBBF-8150E01179C9}" srcOrd="4" destOrd="0" parTransId="{4AF418C0-9CCE-4705-80AA-F33EEA35BFB1}" sibTransId="{0AC25A2D-8D64-4922-9CAF-F4CEA31B693F}"/>
    <dgm:cxn modelId="{A3610521-C652-4569-9042-6ABFDB9FB09A}" type="presOf" srcId="{DC236706-414A-4682-A682-49F95100661B}" destId="{EE60EF3D-C5E9-47F8-9FB2-FFE0579A5208}" srcOrd="0" destOrd="0" presId="urn:microsoft.com/office/officeart/2005/8/layout/radial6"/>
    <dgm:cxn modelId="{8F0723B2-86F5-4A09-AC93-E3C6EDDD72C6}" srcId="{1AF9C0A5-B7D2-4ED2-905C-B882E67159DD}" destId="{15921965-F15F-453B-B632-B6F93F82696A}" srcOrd="8" destOrd="0" parTransId="{DA8BE835-0D9E-4922-AF43-2F461B7B859D}" sibTransId="{E87A2099-6C08-4179-AB3E-292674097954}"/>
    <dgm:cxn modelId="{21661DD5-EF7E-41AA-9C96-0A689BDCC4A2}" type="presOf" srcId="{017B7D21-82E9-4EF9-9A86-8E5034033DC1}" destId="{33B5A1A1-661B-4FE2-83F6-B47D855E4717}" srcOrd="0" destOrd="0" presId="urn:microsoft.com/office/officeart/2005/8/layout/radial6"/>
    <dgm:cxn modelId="{AF58D78B-E187-44F7-B69D-5BA6612A0C0A}" srcId="{1AF9C0A5-B7D2-4ED2-905C-B882E67159DD}" destId="{017B7D21-82E9-4EF9-9A86-8E5034033DC1}" srcOrd="1" destOrd="0" parTransId="{A95FE9FE-69EE-4E2F-88E5-E4835EDDBE4B}" sibTransId="{7931687A-22EE-41EF-9656-AD63B886D205}"/>
    <dgm:cxn modelId="{F037EC27-98D1-4A5F-BDF4-5E7639250BB1}" type="presOf" srcId="{A1DA872D-866F-4522-BBBF-8150E01179C9}" destId="{CC3EF971-5988-4035-80C3-550644C04FC9}" srcOrd="0" destOrd="0" presId="urn:microsoft.com/office/officeart/2005/8/layout/radial6"/>
    <dgm:cxn modelId="{356B68D9-2D7E-497A-862E-1B9FB9815414}" type="presParOf" srcId="{399C0BE9-1C25-415D-8EFC-316661B46216}" destId="{59A45A67-872A-46FD-A51C-F5F85D517919}" srcOrd="0" destOrd="0" presId="urn:microsoft.com/office/officeart/2005/8/layout/radial6"/>
    <dgm:cxn modelId="{66753BAC-A88C-4C5B-802C-97DB4D4F8553}" type="presParOf" srcId="{399C0BE9-1C25-415D-8EFC-316661B46216}" destId="{96092FE1-0A6D-420D-97D9-19D5D954DAC6}" srcOrd="1" destOrd="0" presId="urn:microsoft.com/office/officeart/2005/8/layout/radial6"/>
    <dgm:cxn modelId="{202277A0-A0EB-4FC4-8061-CFE21335ACDB}" type="presParOf" srcId="{399C0BE9-1C25-415D-8EFC-316661B46216}" destId="{2AB23F33-4929-45CB-852B-0AA50D921B81}" srcOrd="2" destOrd="0" presId="urn:microsoft.com/office/officeart/2005/8/layout/radial6"/>
    <dgm:cxn modelId="{334C4D85-0889-48F6-A840-138DC12F7819}" type="presParOf" srcId="{399C0BE9-1C25-415D-8EFC-316661B46216}" destId="{F0BB0AE1-90A0-4C1B-8F10-5DBD221864EE}" srcOrd="3" destOrd="0" presId="urn:microsoft.com/office/officeart/2005/8/layout/radial6"/>
    <dgm:cxn modelId="{4327EC51-42EE-45A7-A3E7-0052BE4A5338}" type="presParOf" srcId="{399C0BE9-1C25-415D-8EFC-316661B46216}" destId="{33B5A1A1-661B-4FE2-83F6-B47D855E4717}" srcOrd="4" destOrd="0" presId="urn:microsoft.com/office/officeart/2005/8/layout/radial6"/>
    <dgm:cxn modelId="{4FCBCBB9-7198-4B32-9D02-7903EA87FCE5}" type="presParOf" srcId="{399C0BE9-1C25-415D-8EFC-316661B46216}" destId="{B4D39667-D550-403E-9B72-855D1E58B7CC}" srcOrd="5" destOrd="0" presId="urn:microsoft.com/office/officeart/2005/8/layout/radial6"/>
    <dgm:cxn modelId="{6C7A9503-F546-4692-A844-4347173CBD1E}" type="presParOf" srcId="{399C0BE9-1C25-415D-8EFC-316661B46216}" destId="{8007C28D-3E64-498A-A936-EDA55B983C5A}" srcOrd="6" destOrd="0" presId="urn:microsoft.com/office/officeart/2005/8/layout/radial6"/>
    <dgm:cxn modelId="{73C4AF53-15B5-41DF-9AF6-24844B470253}" type="presParOf" srcId="{399C0BE9-1C25-415D-8EFC-316661B46216}" destId="{EE60EF3D-C5E9-47F8-9FB2-FFE0579A5208}" srcOrd="7" destOrd="0" presId="urn:microsoft.com/office/officeart/2005/8/layout/radial6"/>
    <dgm:cxn modelId="{A1D36B10-2C38-4979-A19A-12E19A44A8E9}" type="presParOf" srcId="{399C0BE9-1C25-415D-8EFC-316661B46216}" destId="{49184B35-5760-470A-9B00-3C14E7CCEF88}" srcOrd="8" destOrd="0" presId="urn:microsoft.com/office/officeart/2005/8/layout/radial6"/>
    <dgm:cxn modelId="{9ADE4268-0C05-4251-8AAE-5F81CD20054A}" type="presParOf" srcId="{399C0BE9-1C25-415D-8EFC-316661B46216}" destId="{7EC67C50-2157-433F-8DC6-4E60542394DC}" srcOrd="9" destOrd="0" presId="urn:microsoft.com/office/officeart/2005/8/layout/radial6"/>
    <dgm:cxn modelId="{ABEB9BED-ADFD-40AE-8B9F-59E21FB30EA9}" type="presParOf" srcId="{399C0BE9-1C25-415D-8EFC-316661B46216}" destId="{32C47981-7027-4ED1-ADA3-EAB41DF726B4}" srcOrd="10" destOrd="0" presId="urn:microsoft.com/office/officeart/2005/8/layout/radial6"/>
    <dgm:cxn modelId="{E8532EE0-8F6E-476B-B319-016B43EFFF01}" type="presParOf" srcId="{399C0BE9-1C25-415D-8EFC-316661B46216}" destId="{58BCA2AA-4CF3-4287-A859-A8B187650823}" srcOrd="11" destOrd="0" presId="urn:microsoft.com/office/officeart/2005/8/layout/radial6"/>
    <dgm:cxn modelId="{2AD070DF-9916-434C-8496-3FEC27047B3C}" type="presParOf" srcId="{399C0BE9-1C25-415D-8EFC-316661B46216}" destId="{0DE35029-0776-49BD-8416-696B12C7E6B2}" srcOrd="12" destOrd="0" presId="urn:microsoft.com/office/officeart/2005/8/layout/radial6"/>
    <dgm:cxn modelId="{777F65BB-F9D2-4EC0-BC3F-A6D21BDD9293}" type="presParOf" srcId="{399C0BE9-1C25-415D-8EFC-316661B46216}" destId="{CC3EF971-5988-4035-80C3-550644C04FC9}" srcOrd="13" destOrd="0" presId="urn:microsoft.com/office/officeart/2005/8/layout/radial6"/>
    <dgm:cxn modelId="{2A7647CD-1285-48CA-BA1E-27BA4FBDEA7E}" type="presParOf" srcId="{399C0BE9-1C25-415D-8EFC-316661B46216}" destId="{00EA839C-6FF9-41B8-8640-FE98804F61F4}" srcOrd="14" destOrd="0" presId="urn:microsoft.com/office/officeart/2005/8/layout/radial6"/>
    <dgm:cxn modelId="{600A6C2A-2348-45A3-AB0C-12486138449E}" type="presParOf" srcId="{399C0BE9-1C25-415D-8EFC-316661B46216}" destId="{08818639-311A-46E4-84D7-A5F79678505F}" srcOrd="15" destOrd="0" presId="urn:microsoft.com/office/officeart/2005/8/layout/radial6"/>
    <dgm:cxn modelId="{728BEE41-A59B-459B-BCC4-9467E60EC040}" type="presParOf" srcId="{399C0BE9-1C25-415D-8EFC-316661B46216}" destId="{A7D70A77-177A-4B4F-B55E-FB88AC1FE36C}" srcOrd="16" destOrd="0" presId="urn:microsoft.com/office/officeart/2005/8/layout/radial6"/>
    <dgm:cxn modelId="{A34F81DB-1751-4375-AFEC-E9602F6CD2DE}" type="presParOf" srcId="{399C0BE9-1C25-415D-8EFC-316661B46216}" destId="{333241AD-20F8-48B2-B425-2F95E61CB3B8}" srcOrd="17" destOrd="0" presId="urn:microsoft.com/office/officeart/2005/8/layout/radial6"/>
    <dgm:cxn modelId="{6CDCFF40-EE85-48B0-9315-A4B6BF77EAF8}" type="presParOf" srcId="{399C0BE9-1C25-415D-8EFC-316661B46216}" destId="{0AF9DD97-8389-4745-A718-B3D6F7A1EE37}" srcOrd="18" destOrd="0" presId="urn:microsoft.com/office/officeart/2005/8/layout/radial6"/>
    <dgm:cxn modelId="{DD4CB3DD-E571-4498-B822-B8ABF8C56A5C}" type="presParOf" srcId="{399C0BE9-1C25-415D-8EFC-316661B46216}" destId="{0B99559A-75FD-42FE-A7CD-44319105A276}" srcOrd="19" destOrd="0" presId="urn:microsoft.com/office/officeart/2005/8/layout/radial6"/>
    <dgm:cxn modelId="{1336057F-736C-483D-8441-8A666584617B}" type="presParOf" srcId="{399C0BE9-1C25-415D-8EFC-316661B46216}" destId="{8A79BBD4-8E84-49B8-90DF-6C6CE45F3709}" srcOrd="20" destOrd="0" presId="urn:microsoft.com/office/officeart/2005/8/layout/radial6"/>
    <dgm:cxn modelId="{C419E957-E070-4FA9-8738-14EE1F676FAA}" type="presParOf" srcId="{399C0BE9-1C25-415D-8EFC-316661B46216}" destId="{CE2B6D73-ACCB-4FE3-93D3-4C18BCCF683E}" srcOrd="21" destOrd="0" presId="urn:microsoft.com/office/officeart/2005/8/layout/radial6"/>
    <dgm:cxn modelId="{2C55018E-71C6-4A6B-B3BE-F6D6EA811A68}" type="presParOf" srcId="{399C0BE9-1C25-415D-8EFC-316661B46216}" destId="{06F1E985-78C4-41F5-A9CA-20DC98A58F24}" srcOrd="22" destOrd="0" presId="urn:microsoft.com/office/officeart/2005/8/layout/radial6"/>
    <dgm:cxn modelId="{5A0C8583-FA0C-4FAC-AF09-E8209EF64A00}" type="presParOf" srcId="{399C0BE9-1C25-415D-8EFC-316661B46216}" destId="{8CF1119F-6D87-470F-A19B-811A4824B803}" srcOrd="23" destOrd="0" presId="urn:microsoft.com/office/officeart/2005/8/layout/radial6"/>
    <dgm:cxn modelId="{0BD452A6-C221-4624-8B75-00542DB2AB19}" type="presParOf" srcId="{399C0BE9-1C25-415D-8EFC-316661B46216}" destId="{BBEA598E-B355-4D2F-BD53-91BF55CCC1A3}" srcOrd="24" destOrd="0" presId="urn:microsoft.com/office/officeart/2005/8/layout/radial6"/>
    <dgm:cxn modelId="{36F3C63D-3838-4AE1-97D7-D26ABF4D6870}" type="presParOf" srcId="{399C0BE9-1C25-415D-8EFC-316661B46216}" destId="{EBF7BE4D-7C59-483C-887D-BF0AFEE474FE}" srcOrd="25" destOrd="0" presId="urn:microsoft.com/office/officeart/2005/8/layout/radial6"/>
    <dgm:cxn modelId="{D727724F-C058-449B-8CDF-11EFB11EFD10}" type="presParOf" srcId="{399C0BE9-1C25-415D-8EFC-316661B46216}" destId="{4D2FBBE6-C081-46BE-99F8-576ED9B710BB}" srcOrd="26" destOrd="0" presId="urn:microsoft.com/office/officeart/2005/8/layout/radial6"/>
    <dgm:cxn modelId="{68802AC4-D396-40FB-89DC-0EA017AC5369}" type="presParOf" srcId="{399C0BE9-1C25-415D-8EFC-316661B46216}" destId="{6720A603-BA7F-4D6D-A541-EA838602175E}" srcOrd="27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20A603-BA7F-4D6D-A541-EA838602175E}">
      <dsp:nvSpPr>
        <dsp:cNvPr id="0" name=""/>
        <dsp:cNvSpPr/>
      </dsp:nvSpPr>
      <dsp:spPr>
        <a:xfrm>
          <a:off x="1288605" y="357810"/>
          <a:ext cx="3482116" cy="3482116"/>
        </a:xfrm>
        <a:prstGeom prst="blockArc">
          <a:avLst>
            <a:gd name="adj1" fmla="val 13847718"/>
            <a:gd name="adj2" fmla="val 16254330"/>
            <a:gd name="adj3" fmla="val 305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EA598E-B355-4D2F-BD53-91BF55CCC1A3}">
      <dsp:nvSpPr>
        <dsp:cNvPr id="0" name=""/>
        <dsp:cNvSpPr/>
      </dsp:nvSpPr>
      <dsp:spPr>
        <a:xfrm>
          <a:off x="1306941" y="342640"/>
          <a:ext cx="3482116" cy="3482116"/>
        </a:xfrm>
        <a:prstGeom prst="blockArc">
          <a:avLst>
            <a:gd name="adj1" fmla="val 11400000"/>
            <a:gd name="adj2" fmla="val 13800000"/>
            <a:gd name="adj3" fmla="val 305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2B6D73-ACCB-4FE3-93D3-4C18BCCF683E}">
      <dsp:nvSpPr>
        <dsp:cNvPr id="0" name=""/>
        <dsp:cNvSpPr/>
      </dsp:nvSpPr>
      <dsp:spPr>
        <a:xfrm>
          <a:off x="1306941" y="342640"/>
          <a:ext cx="3482116" cy="3482116"/>
        </a:xfrm>
        <a:prstGeom prst="blockArc">
          <a:avLst>
            <a:gd name="adj1" fmla="val 9000000"/>
            <a:gd name="adj2" fmla="val 11400000"/>
            <a:gd name="adj3" fmla="val 305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F9DD97-8389-4745-A718-B3D6F7A1EE37}">
      <dsp:nvSpPr>
        <dsp:cNvPr id="0" name=""/>
        <dsp:cNvSpPr/>
      </dsp:nvSpPr>
      <dsp:spPr>
        <a:xfrm>
          <a:off x="1306941" y="342640"/>
          <a:ext cx="3482116" cy="3482116"/>
        </a:xfrm>
        <a:prstGeom prst="blockArc">
          <a:avLst>
            <a:gd name="adj1" fmla="val 6600000"/>
            <a:gd name="adj2" fmla="val 9000000"/>
            <a:gd name="adj3" fmla="val 305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818639-311A-46E4-84D7-A5F79678505F}">
      <dsp:nvSpPr>
        <dsp:cNvPr id="0" name=""/>
        <dsp:cNvSpPr/>
      </dsp:nvSpPr>
      <dsp:spPr>
        <a:xfrm>
          <a:off x="1306941" y="342640"/>
          <a:ext cx="3482116" cy="3482116"/>
        </a:xfrm>
        <a:prstGeom prst="blockArc">
          <a:avLst>
            <a:gd name="adj1" fmla="val 4200000"/>
            <a:gd name="adj2" fmla="val 6600000"/>
            <a:gd name="adj3" fmla="val 305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E35029-0776-49BD-8416-696B12C7E6B2}">
      <dsp:nvSpPr>
        <dsp:cNvPr id="0" name=""/>
        <dsp:cNvSpPr/>
      </dsp:nvSpPr>
      <dsp:spPr>
        <a:xfrm>
          <a:off x="1306941" y="342640"/>
          <a:ext cx="3482116" cy="3482116"/>
        </a:xfrm>
        <a:prstGeom prst="blockArc">
          <a:avLst>
            <a:gd name="adj1" fmla="val 1800000"/>
            <a:gd name="adj2" fmla="val 4200000"/>
            <a:gd name="adj3" fmla="val 305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C67C50-2157-433F-8DC6-4E60542394DC}">
      <dsp:nvSpPr>
        <dsp:cNvPr id="0" name=""/>
        <dsp:cNvSpPr/>
      </dsp:nvSpPr>
      <dsp:spPr>
        <a:xfrm>
          <a:off x="1306941" y="342640"/>
          <a:ext cx="3482116" cy="3482116"/>
        </a:xfrm>
        <a:prstGeom prst="blockArc">
          <a:avLst>
            <a:gd name="adj1" fmla="val 21000000"/>
            <a:gd name="adj2" fmla="val 1800000"/>
            <a:gd name="adj3" fmla="val 305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07C28D-3E64-498A-A936-EDA55B983C5A}">
      <dsp:nvSpPr>
        <dsp:cNvPr id="0" name=""/>
        <dsp:cNvSpPr/>
      </dsp:nvSpPr>
      <dsp:spPr>
        <a:xfrm>
          <a:off x="1306941" y="342640"/>
          <a:ext cx="3482116" cy="3482116"/>
        </a:xfrm>
        <a:prstGeom prst="blockArc">
          <a:avLst>
            <a:gd name="adj1" fmla="val 18600000"/>
            <a:gd name="adj2" fmla="val 21000000"/>
            <a:gd name="adj3" fmla="val 305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BB0AE1-90A0-4C1B-8F10-5DBD221864EE}">
      <dsp:nvSpPr>
        <dsp:cNvPr id="0" name=""/>
        <dsp:cNvSpPr/>
      </dsp:nvSpPr>
      <dsp:spPr>
        <a:xfrm>
          <a:off x="1325506" y="357996"/>
          <a:ext cx="3482116" cy="3482116"/>
        </a:xfrm>
        <a:prstGeom prst="blockArc">
          <a:avLst>
            <a:gd name="adj1" fmla="val 16180337"/>
            <a:gd name="adj2" fmla="val 18551691"/>
            <a:gd name="adj3" fmla="val 305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A45A67-872A-46FD-A51C-F5F85D517919}">
      <dsp:nvSpPr>
        <dsp:cNvPr id="0" name=""/>
        <dsp:cNvSpPr/>
      </dsp:nvSpPr>
      <dsp:spPr>
        <a:xfrm>
          <a:off x="2521148" y="1556847"/>
          <a:ext cx="1053703" cy="1053703"/>
        </a:xfrm>
        <a:prstGeom prst="ellipse">
          <a:avLst/>
        </a:prstGeom>
        <a:solidFill>
          <a:srgbClr val="FFFF00"/>
        </a:solidFill>
        <a:ln w="25400" cap="flat" cmpd="sng" algn="ctr">
          <a:noFill/>
          <a:prstDash val="solid"/>
        </a:ln>
        <a:effectLst>
          <a:glow rad="228600">
            <a:schemeClr val="accent6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Sunce</a:t>
          </a:r>
          <a:endParaRPr lang="hr-HR" sz="2200" b="1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675459" y="1711158"/>
        <a:ext cx="745081" cy="745081"/>
      </dsp:txXfrm>
    </dsp:sp>
    <dsp:sp modelId="{96092FE1-0A6D-420D-97D9-19D5D954DAC6}">
      <dsp:nvSpPr>
        <dsp:cNvPr id="0" name=""/>
        <dsp:cNvSpPr/>
      </dsp:nvSpPr>
      <dsp:spPr>
        <a:xfrm>
          <a:off x="2687962" y="15781"/>
          <a:ext cx="737592" cy="737592"/>
        </a:xfrm>
        <a:prstGeom prst="ellipse">
          <a:avLst/>
        </a:prstGeom>
        <a:solidFill>
          <a:srgbClr val="FFC000"/>
        </a:solidFill>
        <a:ln w="25400" cap="flat" cmpd="sng" algn="ctr">
          <a:noFill/>
          <a:prstDash val="solid"/>
        </a:ln>
        <a:effectLst>
          <a:glow rad="101600">
            <a:schemeClr val="accent6">
              <a:satMod val="175000"/>
              <a:alpha val="40000"/>
            </a:schemeClr>
          </a:glow>
        </a:effectLst>
        <a:scene3d>
          <a:camera prst="orthographicFront"/>
          <a:lightRig rig="threePt" dir="t"/>
        </a:scene3d>
        <a:sp3d>
          <a:bevelT w="139700" prst="cross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kern="1200" dirty="0" smtClean="0"/>
            <a:t>Merkur</a:t>
          </a:r>
          <a:endParaRPr lang="hr-HR" sz="1200" kern="1200" dirty="0"/>
        </a:p>
      </dsp:txBody>
      <dsp:txXfrm>
        <a:off x="2795980" y="123799"/>
        <a:ext cx="521556" cy="521556"/>
      </dsp:txXfrm>
    </dsp:sp>
    <dsp:sp modelId="{33B5A1A1-661B-4FE2-83F6-B47D855E4717}">
      <dsp:nvSpPr>
        <dsp:cNvPr id="0" name=""/>
        <dsp:cNvSpPr/>
      </dsp:nvSpPr>
      <dsp:spPr>
        <a:xfrm>
          <a:off x="3781266" y="401515"/>
          <a:ext cx="737592" cy="737592"/>
        </a:xfrm>
        <a:prstGeom prst="ellipse">
          <a:avLst/>
        </a:prstGeom>
        <a:solidFill>
          <a:schemeClr val="accent6">
            <a:lumMod val="75000"/>
          </a:schemeClr>
        </a:solidFill>
        <a:ln w="25400" cap="flat" cmpd="sng" algn="ctr">
          <a:noFill/>
          <a:prstDash val="solid"/>
        </a:ln>
        <a:effectLst>
          <a:outerShdw blurRad="50800" dist="38100" dir="10800000" algn="r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kern="1200" dirty="0" smtClean="0"/>
            <a:t>Venera</a:t>
          </a:r>
          <a:endParaRPr lang="hr-HR" sz="1200" kern="1200" dirty="0"/>
        </a:p>
      </dsp:txBody>
      <dsp:txXfrm>
        <a:off x="3889284" y="509533"/>
        <a:ext cx="521556" cy="521556"/>
      </dsp:txXfrm>
    </dsp:sp>
    <dsp:sp modelId="{EE60EF3D-C5E9-47F8-9FB2-FFE0579A5208}">
      <dsp:nvSpPr>
        <dsp:cNvPr id="0" name=""/>
        <dsp:cNvSpPr/>
      </dsp:nvSpPr>
      <dsp:spPr>
        <a:xfrm>
          <a:off x="4367661" y="1417181"/>
          <a:ext cx="737592" cy="737592"/>
        </a:xfrm>
        <a:prstGeom prst="ellipse">
          <a:avLst/>
        </a:prstGeom>
        <a:solidFill>
          <a:srgbClr val="00B050"/>
        </a:solidFill>
        <a:ln w="25400" cap="flat" cmpd="sng" algn="ctr">
          <a:noFill/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kern="1200" dirty="0" smtClean="0"/>
            <a:t>Zemlja</a:t>
          </a:r>
          <a:endParaRPr lang="hr-HR" sz="1200" kern="1200" dirty="0"/>
        </a:p>
      </dsp:txBody>
      <dsp:txXfrm>
        <a:off x="4475679" y="1525199"/>
        <a:ext cx="521556" cy="521556"/>
      </dsp:txXfrm>
    </dsp:sp>
    <dsp:sp modelId="{32C47981-7027-4ED1-ADA3-EAB41DF726B4}">
      <dsp:nvSpPr>
        <dsp:cNvPr id="0" name=""/>
        <dsp:cNvSpPr/>
      </dsp:nvSpPr>
      <dsp:spPr>
        <a:xfrm>
          <a:off x="4164008" y="2572155"/>
          <a:ext cx="737592" cy="737592"/>
        </a:xfrm>
        <a:prstGeom prst="ellipse">
          <a:avLst/>
        </a:prstGeom>
        <a:solidFill>
          <a:schemeClr val="bg1">
            <a:lumMod val="65000"/>
          </a:schemeClr>
        </a:solidFill>
        <a:ln w="25400" cap="flat" cmpd="sng" algn="ctr">
          <a:noFill/>
          <a:prstDash val="solid"/>
        </a:ln>
        <a:effectLst/>
        <a:scene3d>
          <a:camera prst="orthographicFront"/>
          <a:lightRig rig="threePt" dir="t"/>
        </a:scene3d>
        <a:sp3d>
          <a:bevelT prst="relaxedIns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kern="1200" dirty="0" smtClean="0"/>
            <a:t>Mjesec</a:t>
          </a:r>
          <a:endParaRPr lang="hr-HR" sz="1200" kern="1200" dirty="0"/>
        </a:p>
      </dsp:txBody>
      <dsp:txXfrm>
        <a:off x="4272026" y="2680173"/>
        <a:ext cx="521556" cy="521556"/>
      </dsp:txXfrm>
    </dsp:sp>
    <dsp:sp modelId="{CC3EF971-5988-4035-80C3-550644C04FC9}">
      <dsp:nvSpPr>
        <dsp:cNvPr id="0" name=""/>
        <dsp:cNvSpPr/>
      </dsp:nvSpPr>
      <dsp:spPr>
        <a:xfrm>
          <a:off x="3265599" y="3326010"/>
          <a:ext cx="737592" cy="737592"/>
        </a:xfrm>
        <a:prstGeom prst="ellipse">
          <a:avLst/>
        </a:prstGeom>
        <a:solidFill>
          <a:srgbClr val="FF0000"/>
        </a:solidFill>
        <a:ln w="25400" cap="flat" cmpd="sng" algn="ctr">
          <a:noFill/>
          <a:prstDash val="solid"/>
        </a:ln>
        <a:effectLst>
          <a:glow rad="139700">
            <a:schemeClr val="accent2">
              <a:satMod val="175000"/>
              <a:alpha val="40000"/>
            </a:schemeClr>
          </a:glow>
        </a:effectLst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kern="1200" dirty="0" smtClean="0"/>
            <a:t>Mars</a:t>
          </a:r>
          <a:endParaRPr lang="hr-HR" sz="1200" kern="1200" dirty="0"/>
        </a:p>
      </dsp:txBody>
      <dsp:txXfrm>
        <a:off x="3373617" y="3434028"/>
        <a:ext cx="521556" cy="521556"/>
      </dsp:txXfrm>
    </dsp:sp>
    <dsp:sp modelId="{A7D70A77-177A-4B4F-B55E-FB88AC1FE36C}">
      <dsp:nvSpPr>
        <dsp:cNvPr id="0" name=""/>
        <dsp:cNvSpPr/>
      </dsp:nvSpPr>
      <dsp:spPr>
        <a:xfrm>
          <a:off x="2092808" y="3326010"/>
          <a:ext cx="737592" cy="737592"/>
        </a:xfrm>
        <a:prstGeom prst="ellipse">
          <a:avLst/>
        </a:prstGeom>
        <a:solidFill>
          <a:schemeClr val="accent6">
            <a:lumMod val="75000"/>
          </a:schemeClr>
        </a:solidFill>
        <a:ln w="25400" cap="flat" cmpd="sng" algn="ctr">
          <a:noFill/>
          <a:prstDash val="solid"/>
        </a:ln>
        <a:effectLst>
          <a:glow rad="101600">
            <a:schemeClr val="accent6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kern="1200" dirty="0" smtClean="0"/>
            <a:t>Jupiter</a:t>
          </a:r>
          <a:endParaRPr lang="hr-HR" sz="1200" kern="1200" dirty="0"/>
        </a:p>
      </dsp:txBody>
      <dsp:txXfrm>
        <a:off x="2200826" y="3434028"/>
        <a:ext cx="521556" cy="521556"/>
      </dsp:txXfrm>
    </dsp:sp>
    <dsp:sp modelId="{0B99559A-75FD-42FE-A7CD-44319105A276}">
      <dsp:nvSpPr>
        <dsp:cNvPr id="0" name=""/>
        <dsp:cNvSpPr/>
      </dsp:nvSpPr>
      <dsp:spPr>
        <a:xfrm>
          <a:off x="1194398" y="2572155"/>
          <a:ext cx="737592" cy="737592"/>
        </a:xfrm>
        <a:prstGeom prst="ellipse">
          <a:avLst/>
        </a:prstGeom>
        <a:solidFill>
          <a:srgbClr val="FF9900"/>
        </a:solidFill>
        <a:ln w="25400" cap="flat" cmpd="sng" algn="ctr">
          <a:noFill/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kern="1200" dirty="0" smtClean="0"/>
            <a:t>Saturn</a:t>
          </a:r>
          <a:endParaRPr lang="hr-HR" sz="1200" kern="1200" dirty="0"/>
        </a:p>
      </dsp:txBody>
      <dsp:txXfrm>
        <a:off x="1302416" y="2680173"/>
        <a:ext cx="521556" cy="521556"/>
      </dsp:txXfrm>
    </dsp:sp>
    <dsp:sp modelId="{06F1E985-78C4-41F5-A9CA-20DC98A58F24}">
      <dsp:nvSpPr>
        <dsp:cNvPr id="0" name=""/>
        <dsp:cNvSpPr/>
      </dsp:nvSpPr>
      <dsp:spPr>
        <a:xfrm>
          <a:off x="990745" y="1417181"/>
          <a:ext cx="737592" cy="737592"/>
        </a:xfrm>
        <a:prstGeom prst="ellipse">
          <a:avLst/>
        </a:prstGeom>
        <a:solidFill>
          <a:srgbClr val="CCFFFF"/>
        </a:solidFill>
        <a:ln w="25400" cap="flat" cmpd="sng" algn="ctr">
          <a:noFill/>
          <a:prstDash val="solid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Uran</a:t>
          </a:r>
          <a:endParaRPr lang="hr-HR" sz="12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098763" y="1525199"/>
        <a:ext cx="521556" cy="521556"/>
      </dsp:txXfrm>
    </dsp:sp>
    <dsp:sp modelId="{EBF7BE4D-7C59-483C-887D-BF0AFEE474FE}">
      <dsp:nvSpPr>
        <dsp:cNvPr id="0" name=""/>
        <dsp:cNvSpPr/>
      </dsp:nvSpPr>
      <dsp:spPr>
        <a:xfrm>
          <a:off x="1577141" y="401515"/>
          <a:ext cx="737592" cy="737592"/>
        </a:xfrm>
        <a:prstGeom prst="ellipse">
          <a:avLst/>
        </a:prstGeom>
        <a:solidFill>
          <a:srgbClr val="0070C0"/>
        </a:solidFill>
        <a:ln w="25400" cap="flat" cmpd="sng" algn="ctr">
          <a:noFill/>
          <a:prstDash val="solid"/>
        </a:ln>
        <a:effectLst>
          <a:glow rad="101600">
            <a:schemeClr val="accent1">
              <a:satMod val="175000"/>
              <a:alpha val="40000"/>
            </a:schemeClr>
          </a:glow>
        </a:effectLst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kern="1200" dirty="0" smtClean="0"/>
            <a:t>Neptun</a:t>
          </a:r>
          <a:endParaRPr lang="hr-HR" sz="1200" kern="1200" dirty="0"/>
        </a:p>
      </dsp:txBody>
      <dsp:txXfrm>
        <a:off x="1685159" y="509533"/>
        <a:ext cx="521556" cy="5215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FFA3D9-2F28-48B8-AF46-9CAEBCAAC89D}" type="datetimeFigureOut">
              <a:rPr lang="hr-HR" smtClean="0"/>
              <a:t>2.3.2017.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C3DC8A-524A-4BF5-A7BC-1B068F4E06E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3315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5109E-8988-4066-873A-6BEB1794CAD1}" type="datetimeFigureOut">
              <a:rPr lang="hr-HR" smtClean="0"/>
              <a:t>2.3.2017.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24BD2-CDB6-4BA7-9576-3C637044E4C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7276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5109E-8988-4066-873A-6BEB1794CAD1}" type="datetimeFigureOut">
              <a:rPr lang="hr-HR" smtClean="0"/>
              <a:t>2.3.2017.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24BD2-CDB6-4BA7-9576-3C637044E4C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34690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5109E-8988-4066-873A-6BEB1794CAD1}" type="datetimeFigureOut">
              <a:rPr lang="hr-HR" smtClean="0"/>
              <a:t>2.3.2017.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24BD2-CDB6-4BA7-9576-3C637044E4C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35494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5109E-8988-4066-873A-6BEB1794CAD1}" type="datetimeFigureOut">
              <a:rPr lang="hr-HR" smtClean="0"/>
              <a:t>2.3.2017.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24BD2-CDB6-4BA7-9576-3C637044E4C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52574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5109E-8988-4066-873A-6BEB1794CAD1}" type="datetimeFigureOut">
              <a:rPr lang="hr-HR" smtClean="0"/>
              <a:t>2.3.2017.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24BD2-CDB6-4BA7-9576-3C637044E4C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50454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5109E-8988-4066-873A-6BEB1794CAD1}" type="datetimeFigureOut">
              <a:rPr lang="hr-HR" smtClean="0"/>
              <a:t>2.3.2017.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24BD2-CDB6-4BA7-9576-3C637044E4C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46123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5109E-8988-4066-873A-6BEB1794CAD1}" type="datetimeFigureOut">
              <a:rPr lang="hr-HR" smtClean="0"/>
              <a:t>2.3.2017.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24BD2-CDB6-4BA7-9576-3C637044E4C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06381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5109E-8988-4066-873A-6BEB1794CAD1}" type="datetimeFigureOut">
              <a:rPr lang="hr-HR" smtClean="0"/>
              <a:t>2.3.2017.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24BD2-CDB6-4BA7-9576-3C637044E4C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9223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5109E-8988-4066-873A-6BEB1794CAD1}" type="datetimeFigureOut">
              <a:rPr lang="hr-HR" smtClean="0"/>
              <a:t>2.3.2017.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24BD2-CDB6-4BA7-9576-3C637044E4C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6184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5109E-8988-4066-873A-6BEB1794CAD1}" type="datetimeFigureOut">
              <a:rPr lang="hr-HR" smtClean="0"/>
              <a:t>2.3.2017.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24BD2-CDB6-4BA7-9576-3C637044E4C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48685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5109E-8988-4066-873A-6BEB1794CAD1}" type="datetimeFigureOut">
              <a:rPr lang="hr-HR" smtClean="0"/>
              <a:t>2.3.2017.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24BD2-CDB6-4BA7-9576-3C637044E4C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77223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05109E-8988-4066-873A-6BEB1794CAD1}" type="datetimeFigureOut">
              <a:rPr lang="hr-HR" smtClean="0"/>
              <a:t>2.3.2017.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A24BD2-CDB6-4BA7-9576-3C637044E4C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62620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000">
              <a:srgbClr val="000000"/>
            </a:gs>
            <a:gs pos="27000">
              <a:srgbClr val="0A128C"/>
            </a:gs>
            <a:gs pos="62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54501" y="2112221"/>
            <a:ext cx="7772400" cy="1470025"/>
          </a:xfrm>
        </p:spPr>
        <p:txBody>
          <a:bodyPr/>
          <a:lstStyle/>
          <a:p>
            <a:r>
              <a:rPr lang="hr-HR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Sunčev Sustav</a:t>
            </a:r>
            <a:endParaRPr lang="hr-HR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3995936" y="5013176"/>
            <a:ext cx="5032648" cy="936104"/>
          </a:xfrm>
        </p:spPr>
        <p:txBody>
          <a:bodyPr/>
          <a:lstStyle/>
          <a:p>
            <a:r>
              <a:rPr lang="hr-HR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Izradila : Ena Baboselac 7.b </a:t>
            </a:r>
            <a:endParaRPr lang="hr-HR" b="1" i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unce 3"/>
          <p:cNvSpPr/>
          <p:nvPr/>
        </p:nvSpPr>
        <p:spPr>
          <a:xfrm>
            <a:off x="899592" y="3878419"/>
            <a:ext cx="2664296" cy="2160240"/>
          </a:xfrm>
          <a:prstGeom prst="sun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glow rad="101600">
              <a:srgbClr val="FFC00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5-kraka zvijezda 4"/>
          <p:cNvSpPr/>
          <p:nvPr/>
        </p:nvSpPr>
        <p:spPr>
          <a:xfrm rot="21246856">
            <a:off x="1037505" y="1632110"/>
            <a:ext cx="858205" cy="56810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glow rad="101600">
              <a:srgbClr val="FFFF0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5-kraka zvijezda 5"/>
          <p:cNvSpPr/>
          <p:nvPr/>
        </p:nvSpPr>
        <p:spPr>
          <a:xfrm rot="20335508">
            <a:off x="2403514" y="502550"/>
            <a:ext cx="182473" cy="28803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glow rad="101600">
              <a:srgbClr val="FFFF0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5-kraka zvijezda 6"/>
          <p:cNvSpPr/>
          <p:nvPr/>
        </p:nvSpPr>
        <p:spPr>
          <a:xfrm rot="738306">
            <a:off x="3714100" y="1138286"/>
            <a:ext cx="864096" cy="56810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glow rad="101600">
              <a:srgbClr val="FFFF0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5-kraka zvijezda 7"/>
          <p:cNvSpPr/>
          <p:nvPr/>
        </p:nvSpPr>
        <p:spPr>
          <a:xfrm flipH="1">
            <a:off x="6132165" y="908720"/>
            <a:ext cx="256034" cy="28803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glow rad="101600">
              <a:srgbClr val="FFFF0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5-kraka zvijezda 8"/>
          <p:cNvSpPr/>
          <p:nvPr/>
        </p:nvSpPr>
        <p:spPr>
          <a:xfrm rot="21144662">
            <a:off x="7472646" y="1700808"/>
            <a:ext cx="483729" cy="352078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glow rad="101600">
              <a:srgbClr val="FFFF0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5-kraka zvijezda 9"/>
          <p:cNvSpPr/>
          <p:nvPr/>
        </p:nvSpPr>
        <p:spPr>
          <a:xfrm>
            <a:off x="8100391" y="332656"/>
            <a:ext cx="282447" cy="28803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glow rad="101600">
              <a:srgbClr val="FFFF0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4-kraka zvijezda 10"/>
          <p:cNvSpPr/>
          <p:nvPr/>
        </p:nvSpPr>
        <p:spPr>
          <a:xfrm>
            <a:off x="3923928" y="461101"/>
            <a:ext cx="360040" cy="303603"/>
          </a:xfrm>
          <a:prstGeom prst="star4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4-kraka zvijezda 11"/>
          <p:cNvSpPr/>
          <p:nvPr/>
        </p:nvSpPr>
        <p:spPr>
          <a:xfrm>
            <a:off x="899592" y="893149"/>
            <a:ext cx="360040" cy="303603"/>
          </a:xfrm>
          <a:prstGeom prst="star4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4-kraka zvijezda 12"/>
          <p:cNvSpPr/>
          <p:nvPr/>
        </p:nvSpPr>
        <p:spPr>
          <a:xfrm>
            <a:off x="6516216" y="2192921"/>
            <a:ext cx="360040" cy="333459"/>
          </a:xfrm>
          <a:prstGeom prst="star4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4-kraka zvijezda 13"/>
          <p:cNvSpPr/>
          <p:nvPr/>
        </p:nvSpPr>
        <p:spPr>
          <a:xfrm>
            <a:off x="5292080" y="1713683"/>
            <a:ext cx="180020" cy="151801"/>
          </a:xfrm>
          <a:prstGeom prst="star4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4-kraka zvijezda 14"/>
          <p:cNvSpPr/>
          <p:nvPr/>
        </p:nvSpPr>
        <p:spPr>
          <a:xfrm>
            <a:off x="2631671" y="1865484"/>
            <a:ext cx="180020" cy="154506"/>
          </a:xfrm>
          <a:prstGeom prst="star4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5-kraka zvijezda 15"/>
          <p:cNvSpPr/>
          <p:nvPr/>
        </p:nvSpPr>
        <p:spPr>
          <a:xfrm rot="499207" flipH="1">
            <a:off x="670593" y="191343"/>
            <a:ext cx="388456" cy="28803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glow rad="101600">
              <a:srgbClr val="FFFF0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7" name="5-kraka zvijezda 16"/>
          <p:cNvSpPr/>
          <p:nvPr/>
        </p:nvSpPr>
        <p:spPr>
          <a:xfrm rot="1112755" flipH="1">
            <a:off x="6876255" y="335358"/>
            <a:ext cx="575259" cy="429345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glow rad="101600">
              <a:srgbClr val="FFFF0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18" name="Grupa 17"/>
          <p:cNvGrpSpPr/>
          <p:nvPr/>
        </p:nvGrpSpPr>
        <p:grpSpPr>
          <a:xfrm rot="19272169">
            <a:off x="5662061" y="3223164"/>
            <a:ext cx="940208" cy="1813577"/>
            <a:chOff x="3524983" y="2037937"/>
            <a:chExt cx="1577124" cy="2954530"/>
          </a:xfrm>
        </p:grpSpPr>
        <p:sp>
          <p:nvSpPr>
            <p:cNvPr id="19" name="Pravokutnik 18"/>
            <p:cNvSpPr/>
            <p:nvPr/>
          </p:nvSpPr>
          <p:spPr>
            <a:xfrm>
              <a:off x="3555312" y="3400742"/>
              <a:ext cx="485269" cy="1077567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0" name="Pravokutnik 19"/>
            <p:cNvSpPr/>
            <p:nvPr/>
          </p:nvSpPr>
          <p:spPr>
            <a:xfrm>
              <a:off x="4040581" y="2418255"/>
              <a:ext cx="545928" cy="1521270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1" name="Pravokutnik 20"/>
            <p:cNvSpPr/>
            <p:nvPr/>
          </p:nvSpPr>
          <p:spPr>
            <a:xfrm>
              <a:off x="4586509" y="3400742"/>
              <a:ext cx="485269" cy="1077567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2" name="Jednakokračni trokut 21"/>
            <p:cNvSpPr/>
            <p:nvPr/>
          </p:nvSpPr>
          <p:spPr>
            <a:xfrm>
              <a:off x="3524983" y="3020424"/>
              <a:ext cx="545928" cy="380318"/>
            </a:xfrm>
            <a:prstGeom prst="triangl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Jednakokračni trokut 22"/>
            <p:cNvSpPr/>
            <p:nvPr/>
          </p:nvSpPr>
          <p:spPr>
            <a:xfrm>
              <a:off x="4556179" y="3020424"/>
              <a:ext cx="545928" cy="380318"/>
            </a:xfrm>
            <a:prstGeom prst="triangl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4" name="Jednakokračni trokut 23"/>
            <p:cNvSpPr/>
            <p:nvPr/>
          </p:nvSpPr>
          <p:spPr>
            <a:xfrm>
              <a:off x="4040581" y="2037937"/>
              <a:ext cx="545928" cy="380318"/>
            </a:xfrm>
            <a:prstGeom prst="triangl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5" name="Elipsa 24"/>
            <p:cNvSpPr/>
            <p:nvPr/>
          </p:nvSpPr>
          <p:spPr>
            <a:xfrm>
              <a:off x="4161898" y="2554084"/>
              <a:ext cx="303293" cy="316931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6" name="Znak munje 25"/>
            <p:cNvSpPr/>
            <p:nvPr/>
          </p:nvSpPr>
          <p:spPr>
            <a:xfrm rot="1668471">
              <a:off x="3613779" y="4485377"/>
              <a:ext cx="394281" cy="507090"/>
            </a:xfrm>
            <a:prstGeom prst="lightningBolt">
              <a:avLst/>
            </a:prstGeom>
            <a:solidFill>
              <a:srgbClr val="FFFF00"/>
            </a:solidFill>
            <a:ln>
              <a:noFill/>
            </a:ln>
            <a:effectLst>
              <a:glow rad="1397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7" name="Znak munje 26"/>
            <p:cNvSpPr/>
            <p:nvPr/>
          </p:nvSpPr>
          <p:spPr>
            <a:xfrm rot="1758116">
              <a:off x="4128037" y="3944055"/>
              <a:ext cx="421345" cy="467550"/>
            </a:xfrm>
            <a:prstGeom prst="lightningBolt">
              <a:avLst/>
            </a:prstGeom>
            <a:solidFill>
              <a:srgbClr val="FFFF00"/>
            </a:solidFill>
            <a:ln>
              <a:noFill/>
            </a:ln>
            <a:effectLst>
              <a:glow rad="1397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8" name="Znak munje 27"/>
            <p:cNvSpPr/>
            <p:nvPr/>
          </p:nvSpPr>
          <p:spPr>
            <a:xfrm rot="1706219">
              <a:off x="4652164" y="4475271"/>
              <a:ext cx="402735" cy="490779"/>
            </a:xfrm>
            <a:prstGeom prst="lightningBolt">
              <a:avLst/>
            </a:prstGeom>
            <a:solidFill>
              <a:srgbClr val="FFFF00"/>
            </a:solidFill>
            <a:ln>
              <a:noFill/>
            </a:ln>
            <a:effectLst>
              <a:glow rad="1397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29" name="Elipsa 28"/>
          <p:cNvSpPr/>
          <p:nvPr/>
        </p:nvSpPr>
        <p:spPr>
          <a:xfrm>
            <a:off x="5480885" y="314081"/>
            <a:ext cx="576064" cy="548868"/>
          </a:xfrm>
          <a:prstGeom prst="ellipse">
            <a:avLst/>
          </a:prstGeom>
          <a:gradFill flip="none" rotWithShape="1">
            <a:gsLst>
              <a:gs pos="0">
                <a:srgbClr val="00B0F0"/>
              </a:gs>
              <a:gs pos="30000">
                <a:srgbClr val="21D6E0"/>
              </a:gs>
              <a:gs pos="59000">
                <a:srgbClr val="0087E6"/>
              </a:gs>
              <a:gs pos="88000">
                <a:srgbClr val="005CBF"/>
              </a:gs>
            </a:gsLst>
            <a:lin ang="2700000" scaled="1"/>
            <a:tileRect/>
          </a:gradFill>
          <a:ln>
            <a:noFill/>
          </a:ln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0" name="Elipsa 29"/>
          <p:cNvSpPr/>
          <p:nvPr/>
        </p:nvSpPr>
        <p:spPr>
          <a:xfrm>
            <a:off x="7427637" y="2459946"/>
            <a:ext cx="813977" cy="668733"/>
          </a:xfrm>
          <a:prstGeom prst="ellipse">
            <a:avLst/>
          </a:prstGeom>
          <a:gradFill flip="none" rotWithShape="1">
            <a:gsLst>
              <a:gs pos="9000">
                <a:srgbClr val="D6B19C"/>
              </a:gs>
              <a:gs pos="64000">
                <a:srgbClr val="D49E6C"/>
              </a:gs>
              <a:gs pos="40000">
                <a:srgbClr val="A65528"/>
              </a:gs>
              <a:gs pos="98000">
                <a:srgbClr val="663012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33" name="Grupa 32"/>
          <p:cNvGrpSpPr/>
          <p:nvPr/>
        </p:nvGrpSpPr>
        <p:grpSpPr>
          <a:xfrm>
            <a:off x="182373" y="2636774"/>
            <a:ext cx="1357070" cy="1335298"/>
            <a:chOff x="182373" y="2636774"/>
            <a:chExt cx="1357070" cy="1335298"/>
          </a:xfrm>
        </p:grpSpPr>
        <p:sp>
          <p:nvSpPr>
            <p:cNvPr id="31" name="Elipsa 30"/>
            <p:cNvSpPr/>
            <p:nvPr/>
          </p:nvSpPr>
          <p:spPr>
            <a:xfrm>
              <a:off x="1161325" y="3187638"/>
              <a:ext cx="378118" cy="381373"/>
            </a:xfrm>
            <a:prstGeom prst="ellipse">
              <a:avLst/>
            </a:prstGeom>
            <a:gradFill>
              <a:gsLst>
                <a:gs pos="0">
                  <a:srgbClr val="825600"/>
                </a:gs>
                <a:gs pos="14000">
                  <a:srgbClr val="FFA800"/>
                </a:gs>
                <a:gs pos="29000">
                  <a:srgbClr val="825600"/>
                </a:gs>
                <a:gs pos="47000">
                  <a:srgbClr val="FFA800"/>
                </a:gs>
                <a:gs pos="75000">
                  <a:srgbClr val="825600"/>
                </a:gs>
                <a:gs pos="60000">
                  <a:srgbClr val="FFA800"/>
                </a:gs>
                <a:gs pos="87000">
                  <a:srgbClr val="825600"/>
                </a:gs>
                <a:gs pos="100000">
                  <a:srgbClr val="FFA800"/>
                </a:gs>
              </a:gsLst>
              <a:lin ang="2700000" scaled="0"/>
            </a:gradFill>
            <a:ln>
              <a:noFill/>
            </a:ln>
            <a:effectLst>
              <a:glow rad="2286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2" name="Elipsa 31"/>
            <p:cNvSpPr/>
            <p:nvPr/>
          </p:nvSpPr>
          <p:spPr>
            <a:xfrm>
              <a:off x="639343" y="3530725"/>
              <a:ext cx="378118" cy="381373"/>
            </a:xfrm>
            <a:prstGeom prst="ellipse">
              <a:avLst/>
            </a:prstGeom>
            <a:gradFill>
              <a:gsLst>
                <a:gs pos="0">
                  <a:srgbClr val="825600"/>
                </a:gs>
                <a:gs pos="14000">
                  <a:srgbClr val="FFA800"/>
                </a:gs>
                <a:gs pos="29000">
                  <a:srgbClr val="825600"/>
                </a:gs>
                <a:gs pos="42999">
                  <a:srgbClr val="FFA800"/>
                </a:gs>
                <a:gs pos="75000">
                  <a:srgbClr val="825600"/>
                </a:gs>
                <a:gs pos="60000">
                  <a:srgbClr val="FFA800"/>
                </a:gs>
                <a:gs pos="87000">
                  <a:srgbClr val="825600"/>
                </a:gs>
                <a:gs pos="100000">
                  <a:srgbClr val="FFA800"/>
                </a:gs>
              </a:gsLst>
              <a:lin ang="2700000" scaled="0"/>
            </a:gradFill>
            <a:ln>
              <a:noFill/>
            </a:ln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5" name="Elipsa 34"/>
            <p:cNvSpPr/>
            <p:nvPr/>
          </p:nvSpPr>
          <p:spPr>
            <a:xfrm>
              <a:off x="821581" y="2636774"/>
              <a:ext cx="378118" cy="381373"/>
            </a:xfrm>
            <a:prstGeom prst="ellipse">
              <a:avLst/>
            </a:prstGeom>
            <a:gradFill flip="none" rotWithShape="1">
              <a:gsLst>
                <a:gs pos="0">
                  <a:srgbClr val="825600"/>
                </a:gs>
                <a:gs pos="14000">
                  <a:srgbClr val="FFA800"/>
                </a:gs>
                <a:gs pos="48000">
                  <a:srgbClr val="825600"/>
                </a:gs>
                <a:gs pos="33000">
                  <a:srgbClr val="825600"/>
                </a:gs>
                <a:gs pos="47000">
                  <a:srgbClr val="FFA800"/>
                </a:gs>
                <a:gs pos="75000">
                  <a:srgbClr val="825600"/>
                </a:gs>
                <a:gs pos="60000">
                  <a:srgbClr val="FFA800"/>
                </a:gs>
                <a:gs pos="87000">
                  <a:srgbClr val="825600"/>
                </a:gs>
                <a:gs pos="100000">
                  <a:srgbClr val="FFA800"/>
                </a:gs>
              </a:gsLst>
              <a:lin ang="2700000" scaled="1"/>
              <a:tileRect/>
            </a:gradFill>
            <a:ln>
              <a:noFill/>
            </a:ln>
            <a:effectLst>
              <a:glow rad="1397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6" name="Znak munje 35"/>
            <p:cNvSpPr/>
            <p:nvPr/>
          </p:nvSpPr>
          <p:spPr>
            <a:xfrm rot="6821871">
              <a:off x="372371" y="2638327"/>
              <a:ext cx="389605" cy="479106"/>
            </a:xfrm>
            <a:prstGeom prst="lightningBolt">
              <a:avLst/>
            </a:prstGeom>
            <a:solidFill>
              <a:srgbClr val="FFC000"/>
            </a:solidFill>
            <a:ln>
              <a:noFill/>
            </a:ln>
            <a:effectLst>
              <a:glow rad="635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7" name="Znak munje 36"/>
            <p:cNvSpPr/>
            <p:nvPr/>
          </p:nvSpPr>
          <p:spPr>
            <a:xfrm rot="6821871">
              <a:off x="748405" y="3187674"/>
              <a:ext cx="389605" cy="479106"/>
            </a:xfrm>
            <a:prstGeom prst="lightningBolt">
              <a:avLst/>
            </a:prstGeom>
            <a:solidFill>
              <a:srgbClr val="FFC000"/>
            </a:solidFill>
            <a:ln>
              <a:noFill/>
            </a:ln>
            <a:effectLst>
              <a:glow rad="635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8" name="Znak munje 37"/>
            <p:cNvSpPr/>
            <p:nvPr/>
          </p:nvSpPr>
          <p:spPr>
            <a:xfrm rot="6821871">
              <a:off x="227123" y="3537717"/>
              <a:ext cx="389605" cy="479106"/>
            </a:xfrm>
            <a:prstGeom prst="lightningBolt">
              <a:avLst/>
            </a:prstGeom>
            <a:solidFill>
              <a:srgbClr val="FFC000"/>
            </a:solidFill>
            <a:ln>
              <a:noFill/>
            </a:ln>
            <a:effectLst>
              <a:glow rad="635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</p:spTree>
    <p:extLst>
      <p:ext uri="{BB962C8B-B14F-4D97-AF65-F5344CB8AC3E}">
        <p14:creationId xmlns:p14="http://schemas.microsoft.com/office/powerpoint/2010/main" val="1981378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a 5"/>
          <p:cNvGrpSpPr/>
          <p:nvPr/>
        </p:nvGrpSpPr>
        <p:grpSpPr>
          <a:xfrm>
            <a:off x="0" y="2438786"/>
            <a:ext cx="8101669" cy="3600400"/>
            <a:chOff x="0" y="1969393"/>
            <a:chExt cx="8101669" cy="3600400"/>
          </a:xfrm>
          <a:gradFill>
            <a:gsLst>
              <a:gs pos="0">
                <a:srgbClr val="825600"/>
              </a:gs>
              <a:gs pos="15000">
                <a:srgbClr val="FFA800"/>
              </a:gs>
              <a:gs pos="72000">
                <a:srgbClr val="E49700"/>
              </a:gs>
              <a:gs pos="40000">
                <a:srgbClr val="825600"/>
              </a:gs>
              <a:gs pos="54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4200000" scaled="0"/>
          </a:gradFill>
          <a:effectLst>
            <a:glow rad="101600">
              <a:schemeClr val="accent6">
                <a:satMod val="175000"/>
                <a:alpha val="40000"/>
              </a:schemeClr>
            </a:glow>
          </a:effectLst>
        </p:grpSpPr>
        <p:sp>
          <p:nvSpPr>
            <p:cNvPr id="3" name="Strelica zakrivljena udesno 2"/>
            <p:cNvSpPr/>
            <p:nvPr/>
          </p:nvSpPr>
          <p:spPr>
            <a:xfrm flipH="1">
              <a:off x="4112840" y="2836143"/>
              <a:ext cx="3988829" cy="1872208"/>
            </a:xfrm>
            <a:prstGeom prst="curvedRightArrow">
              <a:avLst/>
            </a:prstGeom>
            <a:grpFill/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5" name="Strelica zakrivljena udesno 4"/>
            <p:cNvSpPr/>
            <p:nvPr/>
          </p:nvSpPr>
          <p:spPr>
            <a:xfrm>
              <a:off x="0" y="2833489"/>
              <a:ext cx="4112840" cy="1872208"/>
            </a:xfrm>
            <a:prstGeom prst="curvedRightArrow">
              <a:avLst/>
            </a:prstGeom>
            <a:grpFill/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2" name="Elipsa 1"/>
            <p:cNvSpPr/>
            <p:nvPr/>
          </p:nvSpPr>
          <p:spPr>
            <a:xfrm>
              <a:off x="2051720" y="1969393"/>
              <a:ext cx="4320480" cy="3600400"/>
            </a:xfrm>
            <a:prstGeom prst="ellipse">
              <a:avLst/>
            </a:prstGeom>
            <a:grpFill/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7" name="TekstniOkvir 6"/>
          <p:cNvSpPr txBox="1"/>
          <p:nvPr/>
        </p:nvSpPr>
        <p:spPr>
          <a:xfrm>
            <a:off x="395536" y="5229200"/>
            <a:ext cx="2232248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hr-HR" sz="4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SATURN</a:t>
            </a:r>
            <a:endParaRPr lang="hr-HR" sz="4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grpSp>
        <p:nvGrpSpPr>
          <p:cNvPr id="8" name="Grupa 7"/>
          <p:cNvGrpSpPr/>
          <p:nvPr/>
        </p:nvGrpSpPr>
        <p:grpSpPr>
          <a:xfrm>
            <a:off x="395536" y="423134"/>
            <a:ext cx="7998051" cy="1780378"/>
            <a:chOff x="298895" y="209801"/>
            <a:chExt cx="7998051" cy="1780378"/>
          </a:xfrm>
        </p:grpSpPr>
        <p:sp>
          <p:nvSpPr>
            <p:cNvPr id="9" name="5-kraka zvijezda 8"/>
            <p:cNvSpPr/>
            <p:nvPr/>
          </p:nvSpPr>
          <p:spPr>
            <a:xfrm rot="21081707" flipH="1">
              <a:off x="1626209" y="808625"/>
              <a:ext cx="575259" cy="42934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  <a:effectLst>
              <a:glow rad="101600">
                <a:srgbClr val="FFFF00">
                  <a:alpha val="6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5-kraka zvijezda 9"/>
            <p:cNvSpPr/>
            <p:nvPr/>
          </p:nvSpPr>
          <p:spPr>
            <a:xfrm rot="1112755" flipH="1">
              <a:off x="6112628" y="504810"/>
              <a:ext cx="575259" cy="42934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  <a:effectLst>
              <a:glow rad="101600">
                <a:srgbClr val="FFFF00">
                  <a:alpha val="6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" name="5-kraka zvijezda 10"/>
            <p:cNvSpPr/>
            <p:nvPr/>
          </p:nvSpPr>
          <p:spPr>
            <a:xfrm rot="1112755" flipH="1">
              <a:off x="4227700" y="209801"/>
              <a:ext cx="575259" cy="42934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  <a:effectLst>
              <a:glow rad="101600">
                <a:srgbClr val="FFFF00">
                  <a:alpha val="6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2" name="5-kraka zvijezda 11"/>
            <p:cNvSpPr/>
            <p:nvPr/>
          </p:nvSpPr>
          <p:spPr>
            <a:xfrm rot="1112755" flipH="1">
              <a:off x="7721687" y="271919"/>
              <a:ext cx="575259" cy="42934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  <a:effectLst>
              <a:glow rad="101600">
                <a:srgbClr val="FFFF00">
                  <a:alpha val="6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3" name="5-kraka zvijezda 12"/>
            <p:cNvSpPr/>
            <p:nvPr/>
          </p:nvSpPr>
          <p:spPr>
            <a:xfrm rot="1112755" flipH="1">
              <a:off x="298895" y="1560834"/>
              <a:ext cx="575259" cy="42934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  <a:effectLst>
              <a:glow rad="101600">
                <a:srgbClr val="FFFF00">
                  <a:alpha val="6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4" name="5-kraka zvijezda 13"/>
            <p:cNvSpPr/>
            <p:nvPr/>
          </p:nvSpPr>
          <p:spPr>
            <a:xfrm rot="1112755" flipH="1">
              <a:off x="7577670" y="1361383"/>
              <a:ext cx="575259" cy="42934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  <a:effectLst>
              <a:glow rad="101600">
                <a:srgbClr val="FFFF00">
                  <a:alpha val="6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5" name="5-kraka zvijezda 14"/>
            <p:cNvSpPr/>
            <p:nvPr/>
          </p:nvSpPr>
          <p:spPr>
            <a:xfrm rot="1112755" flipH="1">
              <a:off x="3042857" y="970815"/>
              <a:ext cx="575259" cy="42934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  <a:effectLst>
              <a:glow rad="101600">
                <a:srgbClr val="FFFF00">
                  <a:alpha val="6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6" name="5-kraka zvijezda 15"/>
            <p:cNvSpPr/>
            <p:nvPr/>
          </p:nvSpPr>
          <p:spPr>
            <a:xfrm rot="1112755" flipH="1">
              <a:off x="520887" y="224197"/>
              <a:ext cx="575259" cy="42934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  <a:effectLst>
              <a:glow rad="101600">
                <a:srgbClr val="FFFF00">
                  <a:alpha val="6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7" name="5-kraka zvijezda 16"/>
            <p:cNvSpPr/>
            <p:nvPr/>
          </p:nvSpPr>
          <p:spPr>
            <a:xfrm rot="1112755" flipH="1">
              <a:off x="4902375" y="1359072"/>
              <a:ext cx="575259" cy="42934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  <a:effectLst>
              <a:glow rad="101600">
                <a:srgbClr val="FFFF00">
                  <a:alpha val="6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8" name="4-kraka zvijezda 17"/>
            <p:cNvSpPr/>
            <p:nvPr/>
          </p:nvSpPr>
          <p:spPr>
            <a:xfrm>
              <a:off x="5299429" y="862691"/>
              <a:ext cx="180020" cy="151801"/>
            </a:xfrm>
            <a:prstGeom prst="star4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glow rad="2286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9" name="4-kraka zvijezda 18"/>
            <p:cNvSpPr/>
            <p:nvPr/>
          </p:nvSpPr>
          <p:spPr>
            <a:xfrm>
              <a:off x="969469" y="1329150"/>
              <a:ext cx="180020" cy="151801"/>
            </a:xfrm>
            <a:prstGeom prst="star4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glow rad="2286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0" name="4-kraka zvijezda 19"/>
            <p:cNvSpPr/>
            <p:nvPr/>
          </p:nvSpPr>
          <p:spPr>
            <a:xfrm>
              <a:off x="7092280" y="330539"/>
              <a:ext cx="180020" cy="151801"/>
            </a:xfrm>
            <a:prstGeom prst="star4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glow rad="2286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1" name="4-kraka zvijezda 20"/>
            <p:cNvSpPr/>
            <p:nvPr/>
          </p:nvSpPr>
          <p:spPr>
            <a:xfrm>
              <a:off x="2398150" y="330540"/>
              <a:ext cx="180020" cy="151801"/>
            </a:xfrm>
            <a:prstGeom prst="star4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glow rad="2286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2" name="4-kraka zvijezda 21"/>
            <p:cNvSpPr/>
            <p:nvPr/>
          </p:nvSpPr>
          <p:spPr>
            <a:xfrm>
              <a:off x="7092280" y="1795164"/>
              <a:ext cx="180020" cy="151801"/>
            </a:xfrm>
            <a:prstGeom prst="star4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glow rad="2286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4-kraka zvijezda 22"/>
            <p:cNvSpPr/>
            <p:nvPr/>
          </p:nvSpPr>
          <p:spPr>
            <a:xfrm>
              <a:off x="4154113" y="1205145"/>
              <a:ext cx="180020" cy="151801"/>
            </a:xfrm>
            <a:prstGeom prst="star4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glow rad="2286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25" name="Elipsa 24"/>
          <p:cNvSpPr/>
          <p:nvPr/>
        </p:nvSpPr>
        <p:spPr>
          <a:xfrm>
            <a:off x="7916898" y="5765132"/>
            <a:ext cx="378118" cy="381373"/>
          </a:xfrm>
          <a:prstGeom prst="ellipse">
            <a:avLst/>
          </a:prstGeom>
          <a:gradFill>
            <a:gsLst>
              <a:gs pos="0">
                <a:srgbClr val="825600"/>
              </a:gs>
              <a:gs pos="14000">
                <a:srgbClr val="FFA800"/>
              </a:gs>
              <a:gs pos="29000">
                <a:srgbClr val="825600"/>
              </a:gs>
              <a:gs pos="47000">
                <a:srgbClr val="FFA800"/>
              </a:gs>
              <a:gs pos="75000">
                <a:srgbClr val="825600"/>
              </a:gs>
              <a:gs pos="60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2700000" scaled="0"/>
          </a:gradFill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32" name="Grupa 31"/>
          <p:cNvGrpSpPr/>
          <p:nvPr/>
        </p:nvGrpSpPr>
        <p:grpSpPr>
          <a:xfrm>
            <a:off x="6811969" y="5230455"/>
            <a:ext cx="872078" cy="435908"/>
            <a:chOff x="6930069" y="5023582"/>
            <a:chExt cx="872078" cy="435908"/>
          </a:xfrm>
        </p:grpSpPr>
        <p:sp>
          <p:nvSpPr>
            <p:cNvPr id="27" name="Elipsa 26"/>
            <p:cNvSpPr/>
            <p:nvPr/>
          </p:nvSpPr>
          <p:spPr>
            <a:xfrm>
              <a:off x="7424029" y="5023582"/>
              <a:ext cx="378118" cy="381373"/>
            </a:xfrm>
            <a:prstGeom prst="ellipse">
              <a:avLst/>
            </a:prstGeom>
            <a:gradFill flip="none" rotWithShape="1">
              <a:gsLst>
                <a:gs pos="0">
                  <a:srgbClr val="825600"/>
                </a:gs>
                <a:gs pos="14000">
                  <a:srgbClr val="FFA800"/>
                </a:gs>
                <a:gs pos="48000">
                  <a:srgbClr val="825600"/>
                </a:gs>
                <a:gs pos="33000">
                  <a:srgbClr val="825600"/>
                </a:gs>
                <a:gs pos="47000">
                  <a:srgbClr val="FFA800"/>
                </a:gs>
                <a:gs pos="75000">
                  <a:srgbClr val="825600"/>
                </a:gs>
                <a:gs pos="60000">
                  <a:srgbClr val="FFA800"/>
                </a:gs>
                <a:gs pos="87000">
                  <a:srgbClr val="825600"/>
                </a:gs>
                <a:gs pos="100000">
                  <a:srgbClr val="FFA800"/>
                </a:gs>
              </a:gsLst>
              <a:lin ang="2700000" scaled="1"/>
              <a:tileRect/>
            </a:gradFill>
            <a:ln>
              <a:noFill/>
            </a:ln>
            <a:effectLst>
              <a:glow rad="1397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8" name="Znak munje 27"/>
            <p:cNvSpPr/>
            <p:nvPr/>
          </p:nvSpPr>
          <p:spPr>
            <a:xfrm rot="6821871">
              <a:off x="6974819" y="5025135"/>
              <a:ext cx="389605" cy="479106"/>
            </a:xfrm>
            <a:prstGeom prst="lightningBolt">
              <a:avLst/>
            </a:prstGeom>
            <a:solidFill>
              <a:srgbClr val="FFC000"/>
            </a:solidFill>
            <a:ln>
              <a:noFill/>
            </a:ln>
            <a:effectLst>
              <a:glow rad="635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29" name="Znak munje 28"/>
          <p:cNvSpPr/>
          <p:nvPr/>
        </p:nvSpPr>
        <p:spPr>
          <a:xfrm rot="6821871">
            <a:off x="7501330" y="5766055"/>
            <a:ext cx="389605" cy="479106"/>
          </a:xfrm>
          <a:prstGeom prst="lightningBolt">
            <a:avLst/>
          </a:prstGeom>
          <a:solidFill>
            <a:srgbClr val="FFC000"/>
          </a:solidFill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31" name="Grupa 30"/>
          <p:cNvGrpSpPr/>
          <p:nvPr/>
        </p:nvGrpSpPr>
        <p:grpSpPr>
          <a:xfrm rot="20687916">
            <a:off x="1276326" y="2160298"/>
            <a:ext cx="835088" cy="441347"/>
            <a:chOff x="6784821" y="5917533"/>
            <a:chExt cx="835088" cy="441347"/>
          </a:xfrm>
        </p:grpSpPr>
        <p:sp>
          <p:nvSpPr>
            <p:cNvPr id="26" name="Elipsa 25"/>
            <p:cNvSpPr/>
            <p:nvPr/>
          </p:nvSpPr>
          <p:spPr>
            <a:xfrm>
              <a:off x="7241791" y="5917533"/>
              <a:ext cx="378118" cy="381373"/>
            </a:xfrm>
            <a:prstGeom prst="ellipse">
              <a:avLst/>
            </a:prstGeom>
            <a:gradFill>
              <a:gsLst>
                <a:gs pos="0">
                  <a:srgbClr val="825600"/>
                </a:gs>
                <a:gs pos="14000">
                  <a:srgbClr val="FFA800"/>
                </a:gs>
                <a:gs pos="29000">
                  <a:srgbClr val="825600"/>
                </a:gs>
                <a:gs pos="42999">
                  <a:srgbClr val="FFA800"/>
                </a:gs>
                <a:gs pos="75000">
                  <a:srgbClr val="825600"/>
                </a:gs>
                <a:gs pos="60000">
                  <a:srgbClr val="FFA800"/>
                </a:gs>
                <a:gs pos="87000">
                  <a:srgbClr val="825600"/>
                </a:gs>
                <a:gs pos="100000">
                  <a:srgbClr val="FFA800"/>
                </a:gs>
              </a:gsLst>
              <a:lin ang="2700000" scaled="0"/>
            </a:gradFill>
            <a:ln>
              <a:noFill/>
            </a:ln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0" name="Znak munje 29"/>
            <p:cNvSpPr/>
            <p:nvPr/>
          </p:nvSpPr>
          <p:spPr>
            <a:xfrm rot="6821871">
              <a:off x="6829571" y="5924525"/>
              <a:ext cx="389605" cy="479106"/>
            </a:xfrm>
            <a:prstGeom prst="lightningBolt">
              <a:avLst/>
            </a:prstGeom>
            <a:solidFill>
              <a:srgbClr val="FFC000"/>
            </a:solidFill>
            <a:ln>
              <a:noFill/>
            </a:ln>
            <a:effectLst>
              <a:glow rad="635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33" name="Grupa 32"/>
          <p:cNvGrpSpPr/>
          <p:nvPr/>
        </p:nvGrpSpPr>
        <p:grpSpPr>
          <a:xfrm rot="17663299">
            <a:off x="6887798" y="1921005"/>
            <a:ext cx="1021372" cy="1519324"/>
            <a:chOff x="3524983" y="2037937"/>
            <a:chExt cx="1577124" cy="2954530"/>
          </a:xfrm>
        </p:grpSpPr>
        <p:sp>
          <p:nvSpPr>
            <p:cNvPr id="34" name="Pravokutnik 33"/>
            <p:cNvSpPr/>
            <p:nvPr/>
          </p:nvSpPr>
          <p:spPr>
            <a:xfrm>
              <a:off x="3555312" y="3400742"/>
              <a:ext cx="485269" cy="1077567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5" name="Pravokutnik 34"/>
            <p:cNvSpPr/>
            <p:nvPr/>
          </p:nvSpPr>
          <p:spPr>
            <a:xfrm>
              <a:off x="4040581" y="2418255"/>
              <a:ext cx="545928" cy="1521270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6" name="Pravokutnik 35"/>
            <p:cNvSpPr/>
            <p:nvPr/>
          </p:nvSpPr>
          <p:spPr>
            <a:xfrm>
              <a:off x="4586509" y="3400742"/>
              <a:ext cx="485269" cy="1077567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7" name="Jednakokračni trokut 36"/>
            <p:cNvSpPr/>
            <p:nvPr/>
          </p:nvSpPr>
          <p:spPr>
            <a:xfrm>
              <a:off x="3524983" y="3020424"/>
              <a:ext cx="545928" cy="380318"/>
            </a:xfrm>
            <a:prstGeom prst="triangl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8" name="Jednakokračni trokut 37"/>
            <p:cNvSpPr/>
            <p:nvPr/>
          </p:nvSpPr>
          <p:spPr>
            <a:xfrm>
              <a:off x="4556179" y="3020424"/>
              <a:ext cx="545928" cy="380318"/>
            </a:xfrm>
            <a:prstGeom prst="triangl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9" name="Jednakokračni trokut 38"/>
            <p:cNvSpPr/>
            <p:nvPr/>
          </p:nvSpPr>
          <p:spPr>
            <a:xfrm>
              <a:off x="4040581" y="2037937"/>
              <a:ext cx="545928" cy="380318"/>
            </a:xfrm>
            <a:prstGeom prst="triangl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0" name="Elipsa 39"/>
            <p:cNvSpPr/>
            <p:nvPr/>
          </p:nvSpPr>
          <p:spPr>
            <a:xfrm>
              <a:off x="4161898" y="2554084"/>
              <a:ext cx="303293" cy="316931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1" name="Znak munje 40"/>
            <p:cNvSpPr/>
            <p:nvPr/>
          </p:nvSpPr>
          <p:spPr>
            <a:xfrm rot="1668471">
              <a:off x="3613779" y="4485377"/>
              <a:ext cx="394281" cy="507090"/>
            </a:xfrm>
            <a:prstGeom prst="lightningBol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2" name="Znak munje 41"/>
            <p:cNvSpPr/>
            <p:nvPr/>
          </p:nvSpPr>
          <p:spPr>
            <a:xfrm rot="1758116">
              <a:off x="4128037" y="3944055"/>
              <a:ext cx="421345" cy="467550"/>
            </a:xfrm>
            <a:prstGeom prst="lightningBol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3" name="Znak munje 42"/>
            <p:cNvSpPr/>
            <p:nvPr/>
          </p:nvSpPr>
          <p:spPr>
            <a:xfrm rot="1706219">
              <a:off x="4652164" y="4475271"/>
              <a:ext cx="402735" cy="490779"/>
            </a:xfrm>
            <a:prstGeom prst="lightningBol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</p:spTree>
    <p:extLst>
      <p:ext uri="{BB962C8B-B14F-4D97-AF65-F5344CB8AC3E}">
        <p14:creationId xmlns:p14="http://schemas.microsoft.com/office/powerpoint/2010/main" val="498930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a 1"/>
          <p:cNvSpPr/>
          <p:nvPr/>
        </p:nvSpPr>
        <p:spPr>
          <a:xfrm>
            <a:off x="601764" y="2832654"/>
            <a:ext cx="4680520" cy="3744416"/>
          </a:xfrm>
          <a:prstGeom prst="ellipse">
            <a:avLst/>
          </a:prstGeom>
          <a:gradFill>
            <a:gsLst>
              <a:gs pos="0">
                <a:srgbClr val="5E9EFF"/>
              </a:gs>
              <a:gs pos="60000">
                <a:srgbClr val="85C2FF"/>
              </a:gs>
              <a:gs pos="82072">
                <a:srgbClr val="D3E0F0"/>
              </a:gs>
              <a:gs pos="35000">
                <a:schemeClr val="tx2">
                  <a:lumMod val="60000"/>
                  <a:lumOff val="40000"/>
                </a:schemeClr>
              </a:gs>
              <a:gs pos="100000">
                <a:schemeClr val="bg1"/>
              </a:gs>
            </a:gsLst>
            <a:lin ang="3600000" scaled="0"/>
          </a:gra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innerShdw blurRad="63500" dist="50800" dir="2700000">
              <a:prstClr val="black">
                <a:alpha val="50000"/>
              </a:prstClr>
            </a:innerShdw>
            <a:softEdge rad="12700"/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3" name="Grupa 2"/>
          <p:cNvGrpSpPr/>
          <p:nvPr/>
        </p:nvGrpSpPr>
        <p:grpSpPr>
          <a:xfrm>
            <a:off x="314135" y="282365"/>
            <a:ext cx="7998051" cy="1780378"/>
            <a:chOff x="298895" y="209801"/>
            <a:chExt cx="7998051" cy="1780378"/>
          </a:xfrm>
        </p:grpSpPr>
        <p:sp>
          <p:nvSpPr>
            <p:cNvPr id="4" name="5-kraka zvijezda 3"/>
            <p:cNvSpPr/>
            <p:nvPr/>
          </p:nvSpPr>
          <p:spPr>
            <a:xfrm rot="21081707" flipH="1">
              <a:off x="1626209" y="808625"/>
              <a:ext cx="575259" cy="42934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  <a:effectLst>
              <a:glow rad="101600">
                <a:srgbClr val="FFFF00">
                  <a:alpha val="6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" name="5-kraka zvijezda 4"/>
            <p:cNvSpPr/>
            <p:nvPr/>
          </p:nvSpPr>
          <p:spPr>
            <a:xfrm rot="1112755" flipH="1">
              <a:off x="6112628" y="504810"/>
              <a:ext cx="575259" cy="42934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  <a:effectLst>
              <a:glow rad="101600">
                <a:srgbClr val="FFFF00">
                  <a:alpha val="6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5-kraka zvijezda 5"/>
            <p:cNvSpPr/>
            <p:nvPr/>
          </p:nvSpPr>
          <p:spPr>
            <a:xfrm rot="1112755" flipH="1">
              <a:off x="4227700" y="209801"/>
              <a:ext cx="575259" cy="42934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  <a:effectLst>
              <a:glow rad="101600">
                <a:srgbClr val="FFFF00">
                  <a:alpha val="6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" name="5-kraka zvijezda 6"/>
            <p:cNvSpPr/>
            <p:nvPr/>
          </p:nvSpPr>
          <p:spPr>
            <a:xfrm rot="1112755" flipH="1">
              <a:off x="7721687" y="271919"/>
              <a:ext cx="575259" cy="42934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  <a:effectLst>
              <a:glow rad="101600">
                <a:srgbClr val="FFFF00">
                  <a:alpha val="6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" name="5-kraka zvijezda 7"/>
            <p:cNvSpPr/>
            <p:nvPr/>
          </p:nvSpPr>
          <p:spPr>
            <a:xfrm rot="1112755" flipH="1">
              <a:off x="298895" y="1560834"/>
              <a:ext cx="575259" cy="42934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  <a:effectLst>
              <a:glow rad="101600">
                <a:srgbClr val="FFFF00">
                  <a:alpha val="6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5-kraka zvijezda 8"/>
            <p:cNvSpPr/>
            <p:nvPr/>
          </p:nvSpPr>
          <p:spPr>
            <a:xfrm rot="1112755" flipH="1">
              <a:off x="7577670" y="1361383"/>
              <a:ext cx="575259" cy="42934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  <a:effectLst>
              <a:glow rad="101600">
                <a:srgbClr val="FFFF00">
                  <a:alpha val="6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5-kraka zvijezda 9"/>
            <p:cNvSpPr/>
            <p:nvPr/>
          </p:nvSpPr>
          <p:spPr>
            <a:xfrm rot="1112755" flipH="1">
              <a:off x="3042857" y="970815"/>
              <a:ext cx="575259" cy="42934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  <a:effectLst>
              <a:glow rad="101600">
                <a:srgbClr val="FFFF00">
                  <a:alpha val="6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" name="5-kraka zvijezda 10"/>
            <p:cNvSpPr/>
            <p:nvPr/>
          </p:nvSpPr>
          <p:spPr>
            <a:xfrm rot="1112755" flipH="1">
              <a:off x="520887" y="224197"/>
              <a:ext cx="575259" cy="42934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  <a:effectLst>
              <a:glow rad="101600">
                <a:srgbClr val="FFFF00">
                  <a:alpha val="6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2" name="5-kraka zvijezda 11"/>
            <p:cNvSpPr/>
            <p:nvPr/>
          </p:nvSpPr>
          <p:spPr>
            <a:xfrm rot="1112755" flipH="1">
              <a:off x="4902375" y="1359072"/>
              <a:ext cx="575259" cy="42934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  <a:effectLst>
              <a:glow rad="101600">
                <a:srgbClr val="FFFF00">
                  <a:alpha val="6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3" name="4-kraka zvijezda 12"/>
            <p:cNvSpPr/>
            <p:nvPr/>
          </p:nvSpPr>
          <p:spPr>
            <a:xfrm>
              <a:off x="5299429" y="862691"/>
              <a:ext cx="180020" cy="151801"/>
            </a:xfrm>
            <a:prstGeom prst="star4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glow rad="2286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4" name="4-kraka zvijezda 13"/>
            <p:cNvSpPr/>
            <p:nvPr/>
          </p:nvSpPr>
          <p:spPr>
            <a:xfrm>
              <a:off x="969469" y="1329150"/>
              <a:ext cx="180020" cy="151801"/>
            </a:xfrm>
            <a:prstGeom prst="star4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glow rad="2286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5" name="4-kraka zvijezda 14"/>
            <p:cNvSpPr/>
            <p:nvPr/>
          </p:nvSpPr>
          <p:spPr>
            <a:xfrm>
              <a:off x="7092280" y="330539"/>
              <a:ext cx="180020" cy="151801"/>
            </a:xfrm>
            <a:prstGeom prst="star4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glow rad="2286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6" name="4-kraka zvijezda 15"/>
            <p:cNvSpPr/>
            <p:nvPr/>
          </p:nvSpPr>
          <p:spPr>
            <a:xfrm>
              <a:off x="2398150" y="330540"/>
              <a:ext cx="180020" cy="151801"/>
            </a:xfrm>
            <a:prstGeom prst="star4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glow rad="2286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7" name="4-kraka zvijezda 16"/>
            <p:cNvSpPr/>
            <p:nvPr/>
          </p:nvSpPr>
          <p:spPr>
            <a:xfrm>
              <a:off x="7092280" y="1795164"/>
              <a:ext cx="180020" cy="151801"/>
            </a:xfrm>
            <a:prstGeom prst="star4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glow rad="2286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8" name="4-kraka zvijezda 17"/>
            <p:cNvSpPr/>
            <p:nvPr/>
          </p:nvSpPr>
          <p:spPr>
            <a:xfrm>
              <a:off x="4154113" y="1205145"/>
              <a:ext cx="180020" cy="151801"/>
            </a:xfrm>
            <a:prstGeom prst="star4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glow rad="2286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9" name="Grupa 18"/>
          <p:cNvGrpSpPr/>
          <p:nvPr/>
        </p:nvGrpSpPr>
        <p:grpSpPr>
          <a:xfrm rot="20686422">
            <a:off x="5917877" y="2743900"/>
            <a:ext cx="1368364" cy="2388662"/>
            <a:chOff x="3524983" y="2037937"/>
            <a:chExt cx="1577124" cy="2954530"/>
          </a:xfrm>
        </p:grpSpPr>
        <p:sp>
          <p:nvSpPr>
            <p:cNvPr id="20" name="Pravokutnik 19"/>
            <p:cNvSpPr/>
            <p:nvPr/>
          </p:nvSpPr>
          <p:spPr>
            <a:xfrm>
              <a:off x="3555312" y="3400742"/>
              <a:ext cx="485269" cy="1077567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1" name="Pravokutnik 20"/>
            <p:cNvSpPr/>
            <p:nvPr/>
          </p:nvSpPr>
          <p:spPr>
            <a:xfrm>
              <a:off x="4040581" y="2418255"/>
              <a:ext cx="545928" cy="1521270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2" name="Pravokutnik 21"/>
            <p:cNvSpPr/>
            <p:nvPr/>
          </p:nvSpPr>
          <p:spPr>
            <a:xfrm>
              <a:off x="4586509" y="3400742"/>
              <a:ext cx="485269" cy="1077567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Jednakokračni trokut 22"/>
            <p:cNvSpPr/>
            <p:nvPr/>
          </p:nvSpPr>
          <p:spPr>
            <a:xfrm>
              <a:off x="3524983" y="3020424"/>
              <a:ext cx="545928" cy="380318"/>
            </a:xfrm>
            <a:prstGeom prst="triangl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4" name="Jednakokračni trokut 23"/>
            <p:cNvSpPr/>
            <p:nvPr/>
          </p:nvSpPr>
          <p:spPr>
            <a:xfrm>
              <a:off x="4556179" y="3020424"/>
              <a:ext cx="545928" cy="380318"/>
            </a:xfrm>
            <a:prstGeom prst="triangl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5" name="Jednakokračni trokut 24"/>
            <p:cNvSpPr/>
            <p:nvPr/>
          </p:nvSpPr>
          <p:spPr>
            <a:xfrm>
              <a:off x="4040581" y="2037937"/>
              <a:ext cx="545928" cy="380318"/>
            </a:xfrm>
            <a:prstGeom prst="triangl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6" name="Elipsa 25"/>
            <p:cNvSpPr/>
            <p:nvPr/>
          </p:nvSpPr>
          <p:spPr>
            <a:xfrm>
              <a:off x="4161898" y="2554084"/>
              <a:ext cx="303293" cy="316931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7" name="Znak munje 26"/>
            <p:cNvSpPr/>
            <p:nvPr/>
          </p:nvSpPr>
          <p:spPr>
            <a:xfrm rot="1668471">
              <a:off x="3613779" y="4485377"/>
              <a:ext cx="394281" cy="507090"/>
            </a:xfrm>
            <a:prstGeom prst="lightningBol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8" name="Znak munje 27"/>
            <p:cNvSpPr/>
            <p:nvPr/>
          </p:nvSpPr>
          <p:spPr>
            <a:xfrm rot="1758116">
              <a:off x="4128037" y="3944055"/>
              <a:ext cx="421345" cy="467550"/>
            </a:xfrm>
            <a:prstGeom prst="lightningBol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9" name="Znak munje 28"/>
            <p:cNvSpPr/>
            <p:nvPr/>
          </p:nvSpPr>
          <p:spPr>
            <a:xfrm rot="1706219">
              <a:off x="4652164" y="4475271"/>
              <a:ext cx="402735" cy="490779"/>
            </a:xfrm>
            <a:prstGeom prst="lightningBol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30" name="TekstniOkvir 29"/>
          <p:cNvSpPr txBox="1"/>
          <p:nvPr/>
        </p:nvSpPr>
        <p:spPr>
          <a:xfrm>
            <a:off x="1675524" y="1858600"/>
            <a:ext cx="1959456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hr-HR" sz="4800" b="1" i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URAN</a:t>
            </a:r>
            <a:endParaRPr lang="hr-HR" sz="4800" b="1" i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75902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a 1"/>
          <p:cNvSpPr/>
          <p:nvPr/>
        </p:nvSpPr>
        <p:spPr>
          <a:xfrm>
            <a:off x="755576" y="2348880"/>
            <a:ext cx="4896544" cy="3788990"/>
          </a:xfrm>
          <a:prstGeom prst="ellipse">
            <a:avLst/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4200000" scaled="0"/>
          </a:gradFill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3" name="Grupa 2"/>
          <p:cNvGrpSpPr/>
          <p:nvPr/>
        </p:nvGrpSpPr>
        <p:grpSpPr>
          <a:xfrm>
            <a:off x="314135" y="282365"/>
            <a:ext cx="7998051" cy="1780378"/>
            <a:chOff x="298895" y="209801"/>
            <a:chExt cx="7998051" cy="1780378"/>
          </a:xfrm>
        </p:grpSpPr>
        <p:sp>
          <p:nvSpPr>
            <p:cNvPr id="4" name="5-kraka zvijezda 3"/>
            <p:cNvSpPr/>
            <p:nvPr/>
          </p:nvSpPr>
          <p:spPr>
            <a:xfrm rot="21081707" flipH="1">
              <a:off x="1626209" y="808625"/>
              <a:ext cx="575259" cy="42934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  <a:effectLst>
              <a:glow rad="101600">
                <a:srgbClr val="FFFF00">
                  <a:alpha val="6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" name="5-kraka zvijezda 4"/>
            <p:cNvSpPr/>
            <p:nvPr/>
          </p:nvSpPr>
          <p:spPr>
            <a:xfrm rot="1112755" flipH="1">
              <a:off x="6112628" y="504810"/>
              <a:ext cx="575259" cy="42934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  <a:effectLst>
              <a:glow rad="101600">
                <a:srgbClr val="FFFF00">
                  <a:alpha val="6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5-kraka zvijezda 5"/>
            <p:cNvSpPr/>
            <p:nvPr/>
          </p:nvSpPr>
          <p:spPr>
            <a:xfrm rot="1112755" flipH="1">
              <a:off x="4227700" y="209801"/>
              <a:ext cx="575259" cy="42934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  <a:effectLst>
              <a:glow rad="101600">
                <a:srgbClr val="FFFF00">
                  <a:alpha val="6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" name="5-kraka zvijezda 6"/>
            <p:cNvSpPr/>
            <p:nvPr/>
          </p:nvSpPr>
          <p:spPr>
            <a:xfrm rot="1112755" flipH="1">
              <a:off x="7721687" y="271919"/>
              <a:ext cx="575259" cy="42934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  <a:effectLst>
              <a:glow rad="101600">
                <a:srgbClr val="FFFF00">
                  <a:alpha val="6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" name="5-kraka zvijezda 7"/>
            <p:cNvSpPr/>
            <p:nvPr/>
          </p:nvSpPr>
          <p:spPr>
            <a:xfrm rot="1112755" flipH="1">
              <a:off x="298895" y="1560834"/>
              <a:ext cx="575259" cy="42934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  <a:effectLst>
              <a:glow rad="101600">
                <a:srgbClr val="FFFF00">
                  <a:alpha val="6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5-kraka zvijezda 8"/>
            <p:cNvSpPr/>
            <p:nvPr/>
          </p:nvSpPr>
          <p:spPr>
            <a:xfrm rot="1112755" flipH="1">
              <a:off x="7577670" y="1361383"/>
              <a:ext cx="575259" cy="42934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  <a:effectLst>
              <a:glow rad="101600">
                <a:srgbClr val="FFFF00">
                  <a:alpha val="6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5-kraka zvijezda 9"/>
            <p:cNvSpPr/>
            <p:nvPr/>
          </p:nvSpPr>
          <p:spPr>
            <a:xfrm rot="1112755" flipH="1">
              <a:off x="3042857" y="970815"/>
              <a:ext cx="575259" cy="42934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  <a:effectLst>
              <a:glow rad="101600">
                <a:srgbClr val="FFFF00">
                  <a:alpha val="6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" name="5-kraka zvijezda 10"/>
            <p:cNvSpPr/>
            <p:nvPr/>
          </p:nvSpPr>
          <p:spPr>
            <a:xfrm rot="1112755" flipH="1">
              <a:off x="520887" y="224197"/>
              <a:ext cx="575259" cy="42934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  <a:effectLst>
              <a:glow rad="101600">
                <a:srgbClr val="FFFF00">
                  <a:alpha val="6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2" name="5-kraka zvijezda 11"/>
            <p:cNvSpPr/>
            <p:nvPr/>
          </p:nvSpPr>
          <p:spPr>
            <a:xfrm rot="1112755" flipH="1">
              <a:off x="4902375" y="1359072"/>
              <a:ext cx="575259" cy="42934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  <a:effectLst>
              <a:glow rad="101600">
                <a:srgbClr val="FFFF00">
                  <a:alpha val="6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3" name="4-kraka zvijezda 12"/>
            <p:cNvSpPr/>
            <p:nvPr/>
          </p:nvSpPr>
          <p:spPr>
            <a:xfrm>
              <a:off x="5299429" y="862691"/>
              <a:ext cx="180020" cy="151801"/>
            </a:xfrm>
            <a:prstGeom prst="star4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glow rad="2286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4" name="4-kraka zvijezda 13"/>
            <p:cNvSpPr/>
            <p:nvPr/>
          </p:nvSpPr>
          <p:spPr>
            <a:xfrm>
              <a:off x="969469" y="1329150"/>
              <a:ext cx="180020" cy="151801"/>
            </a:xfrm>
            <a:prstGeom prst="star4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glow rad="2286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5" name="4-kraka zvijezda 14"/>
            <p:cNvSpPr/>
            <p:nvPr/>
          </p:nvSpPr>
          <p:spPr>
            <a:xfrm>
              <a:off x="7092280" y="330539"/>
              <a:ext cx="180020" cy="151801"/>
            </a:xfrm>
            <a:prstGeom prst="star4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glow rad="2286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6" name="4-kraka zvijezda 15"/>
            <p:cNvSpPr/>
            <p:nvPr/>
          </p:nvSpPr>
          <p:spPr>
            <a:xfrm>
              <a:off x="2398150" y="330540"/>
              <a:ext cx="180020" cy="151801"/>
            </a:xfrm>
            <a:prstGeom prst="star4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glow rad="2286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7" name="4-kraka zvijezda 16"/>
            <p:cNvSpPr/>
            <p:nvPr/>
          </p:nvSpPr>
          <p:spPr>
            <a:xfrm>
              <a:off x="7092280" y="1795164"/>
              <a:ext cx="180020" cy="151801"/>
            </a:xfrm>
            <a:prstGeom prst="star4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glow rad="2286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8" name="4-kraka zvijezda 17"/>
            <p:cNvSpPr/>
            <p:nvPr/>
          </p:nvSpPr>
          <p:spPr>
            <a:xfrm>
              <a:off x="4154113" y="1205145"/>
              <a:ext cx="180020" cy="151801"/>
            </a:xfrm>
            <a:prstGeom prst="star4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glow rad="2286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9" name="Grupa 18"/>
          <p:cNvGrpSpPr/>
          <p:nvPr/>
        </p:nvGrpSpPr>
        <p:grpSpPr>
          <a:xfrm rot="20686422">
            <a:off x="6567569" y="3099602"/>
            <a:ext cx="1368364" cy="2388662"/>
            <a:chOff x="3524983" y="2037937"/>
            <a:chExt cx="1577124" cy="2954530"/>
          </a:xfrm>
        </p:grpSpPr>
        <p:sp>
          <p:nvSpPr>
            <p:cNvPr id="20" name="Pravokutnik 19"/>
            <p:cNvSpPr/>
            <p:nvPr/>
          </p:nvSpPr>
          <p:spPr>
            <a:xfrm>
              <a:off x="3555312" y="3400742"/>
              <a:ext cx="485269" cy="1077567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1" name="Pravokutnik 20"/>
            <p:cNvSpPr/>
            <p:nvPr/>
          </p:nvSpPr>
          <p:spPr>
            <a:xfrm>
              <a:off x="4040581" y="2418255"/>
              <a:ext cx="545928" cy="1521270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2" name="Pravokutnik 21"/>
            <p:cNvSpPr/>
            <p:nvPr/>
          </p:nvSpPr>
          <p:spPr>
            <a:xfrm>
              <a:off x="4586509" y="3400742"/>
              <a:ext cx="485269" cy="1077567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Jednakokračni trokut 22"/>
            <p:cNvSpPr/>
            <p:nvPr/>
          </p:nvSpPr>
          <p:spPr>
            <a:xfrm>
              <a:off x="3524983" y="3020424"/>
              <a:ext cx="545928" cy="380318"/>
            </a:xfrm>
            <a:prstGeom prst="triangl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4" name="Jednakokračni trokut 23"/>
            <p:cNvSpPr/>
            <p:nvPr/>
          </p:nvSpPr>
          <p:spPr>
            <a:xfrm>
              <a:off x="4556179" y="3020424"/>
              <a:ext cx="545928" cy="380318"/>
            </a:xfrm>
            <a:prstGeom prst="triangl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5" name="Jednakokračni trokut 24"/>
            <p:cNvSpPr/>
            <p:nvPr/>
          </p:nvSpPr>
          <p:spPr>
            <a:xfrm>
              <a:off x="4040581" y="2037937"/>
              <a:ext cx="545928" cy="380318"/>
            </a:xfrm>
            <a:prstGeom prst="triangl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6" name="Elipsa 25"/>
            <p:cNvSpPr/>
            <p:nvPr/>
          </p:nvSpPr>
          <p:spPr>
            <a:xfrm>
              <a:off x="4161898" y="2554084"/>
              <a:ext cx="303293" cy="316931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7" name="Znak munje 26"/>
            <p:cNvSpPr/>
            <p:nvPr/>
          </p:nvSpPr>
          <p:spPr>
            <a:xfrm rot="1668471">
              <a:off x="3613779" y="4485377"/>
              <a:ext cx="394281" cy="507090"/>
            </a:xfrm>
            <a:prstGeom prst="lightningBol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8" name="Znak munje 27"/>
            <p:cNvSpPr/>
            <p:nvPr/>
          </p:nvSpPr>
          <p:spPr>
            <a:xfrm rot="1758116">
              <a:off x="4128037" y="3944055"/>
              <a:ext cx="421345" cy="467550"/>
            </a:xfrm>
            <a:prstGeom prst="lightningBol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9" name="Znak munje 28"/>
            <p:cNvSpPr/>
            <p:nvPr/>
          </p:nvSpPr>
          <p:spPr>
            <a:xfrm rot="1706219">
              <a:off x="4652164" y="4475271"/>
              <a:ext cx="402735" cy="490779"/>
            </a:xfrm>
            <a:prstGeom prst="lightningBol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30" name="TekstniOkvir 29"/>
          <p:cNvSpPr txBox="1"/>
          <p:nvPr/>
        </p:nvSpPr>
        <p:spPr>
          <a:xfrm>
            <a:off x="5314669" y="2276872"/>
            <a:ext cx="1882861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hr-HR" sz="3600" b="1" i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NEPTUN</a:t>
            </a:r>
            <a:endParaRPr lang="hr-HR" sz="3600" b="1" i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33392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4000">
              <a:srgbClr val="9C6563"/>
            </a:gs>
            <a:gs pos="0">
              <a:srgbClr val="80302D"/>
            </a:gs>
            <a:gs pos="95000">
              <a:schemeClr val="bg1"/>
            </a:gs>
            <a:gs pos="73000">
              <a:srgbClr val="C0524E"/>
            </a:gs>
            <a:gs pos="99000">
              <a:srgbClr val="55261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ic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3985370"/>
              </p:ext>
            </p:extLst>
          </p:nvPr>
        </p:nvGraphicFramePr>
        <p:xfrm>
          <a:off x="1115616" y="620688"/>
          <a:ext cx="6768752" cy="53012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4376"/>
                <a:gridCol w="3384376"/>
              </a:tblGrid>
              <a:tr h="363218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Planeti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Opis</a:t>
                      </a:r>
                      <a:endParaRPr lang="hr-HR" dirty="0"/>
                    </a:p>
                  </a:txBody>
                  <a:tcPr/>
                </a:tc>
              </a:tr>
              <a:tr h="1059384">
                <a:tc>
                  <a:txBody>
                    <a:bodyPr/>
                    <a:lstStyle/>
                    <a:p>
                      <a:pPr algn="l"/>
                      <a:r>
                        <a:rPr lang="hr-HR" sz="2400" b="1" i="1" u="sng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Zemlja </a:t>
                      </a:r>
                      <a:endParaRPr lang="hr-HR" sz="2400" b="1" i="1" u="sng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vi-VN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Procjenjuje </a:t>
                      </a:r>
                      <a:r>
                        <a:rPr lang="vi-VN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 da temperatura u Zemljinoj jezgri iznosi između 5.000 i 7.000 </a:t>
                      </a:r>
                      <a:r>
                        <a:rPr lang="hr-HR" sz="14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H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°C.</a:t>
                      </a:r>
                      <a:endParaRPr lang="hr-HR" sz="1400" dirty="0"/>
                    </a:p>
                  </a:txBody>
                  <a:tcPr/>
                </a:tc>
              </a:tr>
              <a:tr h="951120">
                <a:tc>
                  <a:txBody>
                    <a:bodyPr/>
                    <a:lstStyle/>
                    <a:p>
                      <a:pPr algn="l"/>
                      <a:r>
                        <a:rPr lang="hr-HR" sz="2400" b="1" i="1" u="sng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Sunce</a:t>
                      </a:r>
                      <a:endParaRPr lang="hr-HR" sz="2400" b="1" i="1" u="sng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vi-VN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Sunce nema određenu boju, ono je m</a:t>
                      </a:r>
                      <a:r>
                        <a:rPr lang="hr-HR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r>
                        <a:rPr lang="vi-VN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ešavina svih boja, zato ga mi kroz atmosferu vidimo kao zasl</a:t>
                      </a:r>
                      <a:r>
                        <a:rPr lang="hr-HR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r>
                        <a:rPr lang="vi-VN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epljujuće </a:t>
                      </a:r>
                      <a:r>
                        <a:rPr lang="hr-HR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bijelo</a:t>
                      </a:r>
                      <a:r>
                        <a:rPr lang="vi-VN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hr-HR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vi-VN" sz="14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041776">
                <a:tc>
                  <a:txBody>
                    <a:bodyPr/>
                    <a:lstStyle/>
                    <a:p>
                      <a:pPr algn="l"/>
                      <a:r>
                        <a:rPr lang="hr-HR" sz="2400" b="1" i="1" u="sng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Mars </a:t>
                      </a:r>
                      <a:endParaRPr lang="hr-HR" sz="2400" b="1" i="1" u="sng" dirty="0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Godina na Marsu iznosi 687 zemaljskih dana.</a:t>
                      </a:r>
                      <a:r>
                        <a:rPr lang="hr-H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HR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Mars ima najvišu poznatu planinu u našem Sunčevom sistemu, Olimpus Mon</a:t>
                      </a:r>
                      <a:r>
                        <a:rPr lang="hr-HR" sz="14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lang="hr-HR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koja je visoka skoro 22 kilometra.</a:t>
                      </a:r>
                    </a:p>
                  </a:txBody>
                  <a:tcPr/>
                </a:tc>
              </a:tr>
              <a:tr h="633543">
                <a:tc>
                  <a:txBody>
                    <a:bodyPr/>
                    <a:lstStyle/>
                    <a:p>
                      <a:pPr algn="l"/>
                      <a:r>
                        <a:rPr lang="hr-HR" sz="2400" b="1" i="1" u="sng" dirty="0" smtClean="0">
                          <a:solidFill>
                            <a:srgbClr val="CC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Uran </a:t>
                      </a:r>
                      <a:endParaRPr lang="hr-HR" sz="2400" b="1" i="1" u="sng" dirty="0">
                        <a:solidFill>
                          <a:srgbClr val="CC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Uran je najhladnija planeta Sunčevog sistema. </a:t>
                      </a:r>
                      <a:r>
                        <a:rPr lang="hr-HR" sz="14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Uran možete vidjeti  golim okom</a:t>
                      </a:r>
                      <a:r>
                        <a:rPr lang="hr-HR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hr-HR" sz="1400" b="1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9549">
                <a:tc>
                  <a:txBody>
                    <a:bodyPr/>
                    <a:lstStyle/>
                    <a:p>
                      <a:pPr algn="l"/>
                      <a:r>
                        <a:rPr lang="hr-HR" sz="2400" b="1" i="1" u="sng" dirty="0" smtClean="0">
                          <a:solidFill>
                            <a:srgbClr val="FF99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Saturn</a:t>
                      </a:r>
                      <a:endParaRPr lang="hr-HR" sz="2400" b="1" i="1" u="sng" dirty="0" smtClean="0">
                        <a:solidFill>
                          <a:srgbClr val="FF99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Prvi astronomi su mislili da su Saturnovi prstenovi sateliti.</a:t>
                      </a:r>
                    </a:p>
                  </a:txBody>
                  <a:tcPr/>
                </a:tc>
              </a:tr>
              <a:tr h="389549">
                <a:tc>
                  <a:txBody>
                    <a:bodyPr/>
                    <a:lstStyle/>
                    <a:p>
                      <a:pPr algn="l"/>
                      <a:r>
                        <a:rPr lang="hr-HR" sz="2400" b="1" i="1" u="sng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Venera</a:t>
                      </a:r>
                      <a:endParaRPr lang="hr-HR" sz="2400" b="1" i="1" u="sng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1400" b="0" i="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Venera polagano rotira oko svoje osi jednom svaka 243 Zemaljska dana, dok kruži oko </a:t>
                      </a:r>
                      <a:r>
                        <a:rPr lang="hr-HR" sz="14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Sunca</a:t>
                      </a:r>
                      <a:r>
                        <a:rPr lang="hr-HR" sz="1400" b="0" i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HR" sz="1400" b="0" i="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svakih 255 dana.</a:t>
                      </a:r>
                      <a:endParaRPr lang="hr-HR" sz="1400" b="0" i="0" u="none" dirty="0">
                        <a:effectLst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958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jagram 1"/>
          <p:cNvGraphicFramePr/>
          <p:nvPr>
            <p:extLst>
              <p:ext uri="{D42A27DB-BD31-4B8C-83A1-F6EECF244321}">
                <p14:modId xmlns:p14="http://schemas.microsoft.com/office/powerpoint/2010/main" val="2934611551"/>
              </p:ext>
            </p:extLst>
          </p:nvPr>
        </p:nvGraphicFramePr>
        <p:xfrm>
          <a:off x="1253669" y="156153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3" name="Grupa 2"/>
          <p:cNvGrpSpPr/>
          <p:nvPr/>
        </p:nvGrpSpPr>
        <p:grpSpPr>
          <a:xfrm rot="18672976">
            <a:off x="6949622" y="1987021"/>
            <a:ext cx="1182537" cy="1871082"/>
            <a:chOff x="3524983" y="2037937"/>
            <a:chExt cx="1577124" cy="2954530"/>
          </a:xfrm>
        </p:grpSpPr>
        <p:sp>
          <p:nvSpPr>
            <p:cNvPr id="4" name="Pravokutnik 3"/>
            <p:cNvSpPr/>
            <p:nvPr/>
          </p:nvSpPr>
          <p:spPr>
            <a:xfrm>
              <a:off x="3555312" y="3400742"/>
              <a:ext cx="485269" cy="1077567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" name="Pravokutnik 4"/>
            <p:cNvSpPr/>
            <p:nvPr/>
          </p:nvSpPr>
          <p:spPr>
            <a:xfrm>
              <a:off x="4040581" y="2418255"/>
              <a:ext cx="545928" cy="1521270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Pravokutnik 5"/>
            <p:cNvSpPr/>
            <p:nvPr/>
          </p:nvSpPr>
          <p:spPr>
            <a:xfrm>
              <a:off x="4586509" y="3400742"/>
              <a:ext cx="485269" cy="1077567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" name="Jednakokračni trokut 6"/>
            <p:cNvSpPr/>
            <p:nvPr/>
          </p:nvSpPr>
          <p:spPr>
            <a:xfrm>
              <a:off x="3524983" y="3020424"/>
              <a:ext cx="545928" cy="380318"/>
            </a:xfrm>
            <a:prstGeom prst="triangl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" name="Jednakokračni trokut 7"/>
            <p:cNvSpPr/>
            <p:nvPr/>
          </p:nvSpPr>
          <p:spPr>
            <a:xfrm>
              <a:off x="4556179" y="3020424"/>
              <a:ext cx="545928" cy="380318"/>
            </a:xfrm>
            <a:prstGeom prst="triangl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Jednakokračni trokut 8"/>
            <p:cNvSpPr/>
            <p:nvPr/>
          </p:nvSpPr>
          <p:spPr>
            <a:xfrm>
              <a:off x="4040581" y="2037937"/>
              <a:ext cx="545928" cy="380318"/>
            </a:xfrm>
            <a:prstGeom prst="triangl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Elipsa 9"/>
            <p:cNvSpPr/>
            <p:nvPr/>
          </p:nvSpPr>
          <p:spPr>
            <a:xfrm>
              <a:off x="4161898" y="2554084"/>
              <a:ext cx="303293" cy="316931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" name="Znak munje 10"/>
            <p:cNvSpPr/>
            <p:nvPr/>
          </p:nvSpPr>
          <p:spPr>
            <a:xfrm rot="1668471">
              <a:off x="3613779" y="4485377"/>
              <a:ext cx="394281" cy="507090"/>
            </a:xfrm>
            <a:prstGeom prst="lightningBol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2" name="Znak munje 11"/>
            <p:cNvSpPr/>
            <p:nvPr/>
          </p:nvSpPr>
          <p:spPr>
            <a:xfrm rot="1758116">
              <a:off x="4128037" y="3944055"/>
              <a:ext cx="421345" cy="467550"/>
            </a:xfrm>
            <a:prstGeom prst="lightningBol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3" name="Znak munje 12"/>
            <p:cNvSpPr/>
            <p:nvPr/>
          </p:nvSpPr>
          <p:spPr>
            <a:xfrm rot="1706219">
              <a:off x="4652164" y="4475271"/>
              <a:ext cx="402735" cy="490779"/>
            </a:xfrm>
            <a:prstGeom prst="lightningBol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4" name="Grupa 13"/>
          <p:cNvGrpSpPr/>
          <p:nvPr/>
        </p:nvGrpSpPr>
        <p:grpSpPr>
          <a:xfrm>
            <a:off x="4710816" y="5202976"/>
            <a:ext cx="585133" cy="301229"/>
            <a:chOff x="5364088" y="897682"/>
            <a:chExt cx="2088232" cy="983146"/>
          </a:xfrm>
          <a:effectLst>
            <a:glow rad="63500">
              <a:schemeClr val="accent5">
                <a:satMod val="175000"/>
                <a:alpha val="40000"/>
              </a:schemeClr>
            </a:glow>
          </a:effectLst>
        </p:grpSpPr>
        <p:sp>
          <p:nvSpPr>
            <p:cNvPr id="15" name="Elipsa 14"/>
            <p:cNvSpPr/>
            <p:nvPr/>
          </p:nvSpPr>
          <p:spPr>
            <a:xfrm>
              <a:off x="5580112" y="897682"/>
              <a:ext cx="1656184" cy="864096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6" name="Dijagram toka: Izmjenična obrada 15"/>
            <p:cNvSpPr/>
            <p:nvPr/>
          </p:nvSpPr>
          <p:spPr>
            <a:xfrm>
              <a:off x="5364088" y="1376772"/>
              <a:ext cx="2088232" cy="504056"/>
            </a:xfrm>
            <a:prstGeom prst="flowChartAlternateProcess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relaxedInset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7" name="Elipsa 16"/>
            <p:cNvSpPr/>
            <p:nvPr/>
          </p:nvSpPr>
          <p:spPr>
            <a:xfrm>
              <a:off x="5508104" y="1484784"/>
              <a:ext cx="360040" cy="288032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8" name="Elipsa 17"/>
            <p:cNvSpPr/>
            <p:nvPr/>
          </p:nvSpPr>
          <p:spPr>
            <a:xfrm>
              <a:off x="6039321" y="1484784"/>
              <a:ext cx="360040" cy="288032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9" name="Elipsa 18"/>
            <p:cNvSpPr/>
            <p:nvPr/>
          </p:nvSpPr>
          <p:spPr>
            <a:xfrm>
              <a:off x="7020272" y="1501552"/>
              <a:ext cx="360040" cy="288032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0" name="Elipsa 19"/>
            <p:cNvSpPr/>
            <p:nvPr/>
          </p:nvSpPr>
          <p:spPr>
            <a:xfrm>
              <a:off x="6516216" y="1501552"/>
              <a:ext cx="360040" cy="288032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</p:spTree>
    <p:extLst>
      <p:ext uri="{BB962C8B-B14F-4D97-AF65-F5344CB8AC3E}">
        <p14:creationId xmlns:p14="http://schemas.microsoft.com/office/powerpoint/2010/main" val="404292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70C0"/>
            </a:gs>
            <a:gs pos="42913">
              <a:schemeClr val="bg1"/>
            </a:gs>
            <a:gs pos="15000">
              <a:schemeClr val="tx2">
                <a:lumMod val="60000"/>
                <a:lumOff val="40000"/>
              </a:schemeClr>
            </a:gs>
            <a:gs pos="32500">
              <a:schemeClr val="tx2">
                <a:lumMod val="40000"/>
                <a:lumOff val="60000"/>
              </a:schemeClr>
            </a:gs>
            <a:gs pos="65000">
              <a:srgbClr val="C9E8A8"/>
            </a:gs>
            <a:gs pos="52000">
              <a:schemeClr val="bg1"/>
            </a:gs>
            <a:gs pos="76000">
              <a:srgbClr val="92D050"/>
            </a:gs>
            <a:gs pos="94000">
              <a:srgbClr val="00B05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upa 16"/>
          <p:cNvGrpSpPr/>
          <p:nvPr/>
        </p:nvGrpSpPr>
        <p:grpSpPr>
          <a:xfrm>
            <a:off x="4081281" y="2484418"/>
            <a:ext cx="1426823" cy="2446863"/>
            <a:chOff x="3524983" y="2037937"/>
            <a:chExt cx="1577124" cy="2954530"/>
          </a:xfrm>
        </p:grpSpPr>
        <p:sp>
          <p:nvSpPr>
            <p:cNvPr id="4" name="Pravokutnik 3"/>
            <p:cNvSpPr/>
            <p:nvPr/>
          </p:nvSpPr>
          <p:spPr>
            <a:xfrm>
              <a:off x="3555312" y="3400742"/>
              <a:ext cx="485269" cy="1077567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" name="Pravokutnik 4"/>
            <p:cNvSpPr/>
            <p:nvPr/>
          </p:nvSpPr>
          <p:spPr>
            <a:xfrm>
              <a:off x="4040581" y="2418255"/>
              <a:ext cx="545928" cy="1521270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Pravokutnik 5"/>
            <p:cNvSpPr/>
            <p:nvPr/>
          </p:nvSpPr>
          <p:spPr>
            <a:xfrm>
              <a:off x="4586509" y="3400742"/>
              <a:ext cx="485269" cy="1077567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" name="Jednakokračni trokut 6"/>
            <p:cNvSpPr/>
            <p:nvPr/>
          </p:nvSpPr>
          <p:spPr>
            <a:xfrm>
              <a:off x="3524983" y="3020424"/>
              <a:ext cx="545928" cy="380318"/>
            </a:xfrm>
            <a:prstGeom prst="triangl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" name="Jednakokračni trokut 7"/>
            <p:cNvSpPr/>
            <p:nvPr/>
          </p:nvSpPr>
          <p:spPr>
            <a:xfrm>
              <a:off x="4556179" y="3020424"/>
              <a:ext cx="545928" cy="380318"/>
            </a:xfrm>
            <a:prstGeom prst="triangl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Jednakokračni trokut 8"/>
            <p:cNvSpPr/>
            <p:nvPr/>
          </p:nvSpPr>
          <p:spPr>
            <a:xfrm>
              <a:off x="4040581" y="2037937"/>
              <a:ext cx="545928" cy="380318"/>
            </a:xfrm>
            <a:prstGeom prst="triangl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2" name="Elipsa 11"/>
            <p:cNvSpPr/>
            <p:nvPr/>
          </p:nvSpPr>
          <p:spPr>
            <a:xfrm>
              <a:off x="4161898" y="2554084"/>
              <a:ext cx="303293" cy="316931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3" name="Znak munje 12"/>
            <p:cNvSpPr/>
            <p:nvPr/>
          </p:nvSpPr>
          <p:spPr>
            <a:xfrm rot="1668471">
              <a:off x="3613779" y="4485377"/>
              <a:ext cx="394281" cy="507090"/>
            </a:xfrm>
            <a:prstGeom prst="lightningBol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4" name="Znak munje 13"/>
            <p:cNvSpPr/>
            <p:nvPr/>
          </p:nvSpPr>
          <p:spPr>
            <a:xfrm rot="1758116">
              <a:off x="4128037" y="3944055"/>
              <a:ext cx="421345" cy="467550"/>
            </a:xfrm>
            <a:prstGeom prst="lightningBol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5" name="Znak munje 14"/>
            <p:cNvSpPr/>
            <p:nvPr/>
          </p:nvSpPr>
          <p:spPr>
            <a:xfrm rot="1706219">
              <a:off x="4652164" y="4475271"/>
              <a:ext cx="402735" cy="490779"/>
            </a:xfrm>
            <a:prstGeom prst="lightningBol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19" name="Oblak 18"/>
          <p:cNvSpPr/>
          <p:nvPr/>
        </p:nvSpPr>
        <p:spPr>
          <a:xfrm rot="1500173">
            <a:off x="4982636" y="292555"/>
            <a:ext cx="1944216" cy="1228339"/>
          </a:xfrm>
          <a:prstGeom prst="cloud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0" name="Oblak 19"/>
          <p:cNvSpPr/>
          <p:nvPr/>
        </p:nvSpPr>
        <p:spPr>
          <a:xfrm>
            <a:off x="539552" y="183606"/>
            <a:ext cx="2033637" cy="1228339"/>
          </a:xfrm>
          <a:prstGeom prst="cloud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1" name="Oblak 20"/>
          <p:cNvSpPr/>
          <p:nvPr/>
        </p:nvSpPr>
        <p:spPr>
          <a:xfrm rot="525716">
            <a:off x="4017266" y="1431116"/>
            <a:ext cx="2252427" cy="1306727"/>
          </a:xfrm>
          <a:prstGeom prst="cloud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2" name="Oblak 21"/>
          <p:cNvSpPr/>
          <p:nvPr/>
        </p:nvSpPr>
        <p:spPr>
          <a:xfrm>
            <a:off x="2399744" y="404664"/>
            <a:ext cx="2414404" cy="1342307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3" name="Oblak 22"/>
          <p:cNvSpPr/>
          <p:nvPr/>
        </p:nvSpPr>
        <p:spPr>
          <a:xfrm>
            <a:off x="395536" y="1488987"/>
            <a:ext cx="2830258" cy="1320093"/>
          </a:xfrm>
          <a:prstGeom prst="cloud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5" name="Mjesec 24"/>
          <p:cNvSpPr/>
          <p:nvPr/>
        </p:nvSpPr>
        <p:spPr>
          <a:xfrm flipH="1">
            <a:off x="8302062" y="264591"/>
            <a:ext cx="720080" cy="1224136"/>
          </a:xfrm>
          <a:prstGeom prst="moon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glow rad="127000">
              <a:srgbClr val="FFFF00"/>
            </a:glo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6" name="4-kraka zvijezda 25"/>
          <p:cNvSpPr/>
          <p:nvPr/>
        </p:nvSpPr>
        <p:spPr>
          <a:xfrm>
            <a:off x="8158046" y="546583"/>
            <a:ext cx="288032" cy="280143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8" name="4-kraka zvijezda 27"/>
          <p:cNvSpPr/>
          <p:nvPr/>
        </p:nvSpPr>
        <p:spPr>
          <a:xfrm>
            <a:off x="7626881" y="264591"/>
            <a:ext cx="288032" cy="280143"/>
          </a:xfrm>
          <a:prstGeom prst="star4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9" name="4-kraka zvijezda 28"/>
          <p:cNvSpPr/>
          <p:nvPr/>
        </p:nvSpPr>
        <p:spPr>
          <a:xfrm>
            <a:off x="7698889" y="906723"/>
            <a:ext cx="144016" cy="124472"/>
          </a:xfrm>
          <a:prstGeom prst="star4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0" name="4-kraka zvijezda 29"/>
          <p:cNvSpPr/>
          <p:nvPr/>
        </p:nvSpPr>
        <p:spPr>
          <a:xfrm>
            <a:off x="7964760" y="1191342"/>
            <a:ext cx="193286" cy="259933"/>
          </a:xfrm>
          <a:prstGeom prst="star4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TekstniOkvir 1"/>
          <p:cNvSpPr txBox="1"/>
          <p:nvPr/>
        </p:nvSpPr>
        <p:spPr>
          <a:xfrm>
            <a:off x="1580009" y="3000565"/>
            <a:ext cx="2470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Lansiranje za 3,2,1</a:t>
            </a:r>
            <a:r>
              <a:rPr lang="hr-HR" dirty="0"/>
              <a:t>!</a:t>
            </a:r>
            <a:endParaRPr lang="hr-HR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11157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9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1"/>
          <p:cNvGrpSpPr/>
          <p:nvPr/>
        </p:nvGrpSpPr>
        <p:grpSpPr>
          <a:xfrm rot="19537805">
            <a:off x="5580650" y="2653771"/>
            <a:ext cx="1304160" cy="2574212"/>
            <a:chOff x="3524983" y="2037937"/>
            <a:chExt cx="1577124" cy="2954530"/>
          </a:xfrm>
        </p:grpSpPr>
        <p:sp>
          <p:nvSpPr>
            <p:cNvPr id="3" name="Pravokutnik 2"/>
            <p:cNvSpPr/>
            <p:nvPr/>
          </p:nvSpPr>
          <p:spPr>
            <a:xfrm>
              <a:off x="3555312" y="3400742"/>
              <a:ext cx="485269" cy="1077567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" name="Pravokutnik 3"/>
            <p:cNvSpPr/>
            <p:nvPr/>
          </p:nvSpPr>
          <p:spPr>
            <a:xfrm>
              <a:off x="4040581" y="2418255"/>
              <a:ext cx="545928" cy="1521270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" name="Pravokutnik 4"/>
            <p:cNvSpPr/>
            <p:nvPr/>
          </p:nvSpPr>
          <p:spPr>
            <a:xfrm>
              <a:off x="4586509" y="3400742"/>
              <a:ext cx="485269" cy="1077567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Jednakokračni trokut 5"/>
            <p:cNvSpPr/>
            <p:nvPr/>
          </p:nvSpPr>
          <p:spPr>
            <a:xfrm>
              <a:off x="3524983" y="3020424"/>
              <a:ext cx="545928" cy="380318"/>
            </a:xfrm>
            <a:prstGeom prst="triangl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" name="Jednakokračni trokut 6"/>
            <p:cNvSpPr/>
            <p:nvPr/>
          </p:nvSpPr>
          <p:spPr>
            <a:xfrm>
              <a:off x="4556179" y="3020424"/>
              <a:ext cx="545928" cy="380318"/>
            </a:xfrm>
            <a:prstGeom prst="triangl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" name="Jednakokračni trokut 7"/>
            <p:cNvSpPr/>
            <p:nvPr/>
          </p:nvSpPr>
          <p:spPr>
            <a:xfrm>
              <a:off x="4040581" y="2037937"/>
              <a:ext cx="545928" cy="380318"/>
            </a:xfrm>
            <a:prstGeom prst="triangl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Elipsa 8"/>
            <p:cNvSpPr/>
            <p:nvPr/>
          </p:nvSpPr>
          <p:spPr>
            <a:xfrm>
              <a:off x="4161898" y="2554084"/>
              <a:ext cx="303293" cy="316931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Znak munje 9"/>
            <p:cNvSpPr/>
            <p:nvPr/>
          </p:nvSpPr>
          <p:spPr>
            <a:xfrm rot="1668471">
              <a:off x="3613779" y="4485377"/>
              <a:ext cx="394281" cy="507090"/>
            </a:xfrm>
            <a:prstGeom prst="lightningBol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" name="Znak munje 10"/>
            <p:cNvSpPr/>
            <p:nvPr/>
          </p:nvSpPr>
          <p:spPr>
            <a:xfrm rot="1758116">
              <a:off x="4128037" y="3944055"/>
              <a:ext cx="421345" cy="467550"/>
            </a:xfrm>
            <a:prstGeom prst="lightningBol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2" name="Znak munje 11"/>
            <p:cNvSpPr/>
            <p:nvPr/>
          </p:nvSpPr>
          <p:spPr>
            <a:xfrm rot="1706219">
              <a:off x="4652164" y="4475271"/>
              <a:ext cx="402735" cy="490779"/>
            </a:xfrm>
            <a:prstGeom prst="lightningBol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7" name="Grupa 16"/>
          <p:cNvGrpSpPr/>
          <p:nvPr/>
        </p:nvGrpSpPr>
        <p:grpSpPr>
          <a:xfrm>
            <a:off x="305526" y="1807516"/>
            <a:ext cx="3816424" cy="3346815"/>
            <a:chOff x="611560" y="1389534"/>
            <a:chExt cx="3816424" cy="3346815"/>
          </a:xfrm>
        </p:grpSpPr>
        <p:sp>
          <p:nvSpPr>
            <p:cNvPr id="13" name="Elipsa 12"/>
            <p:cNvSpPr/>
            <p:nvPr/>
          </p:nvSpPr>
          <p:spPr>
            <a:xfrm>
              <a:off x="611560" y="1389534"/>
              <a:ext cx="3816424" cy="3346815"/>
            </a:xfrm>
            <a:prstGeom prst="ellipse">
              <a:avLst/>
            </a:prstGeom>
            <a:gradFill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4" name="Obični oblačić 13"/>
            <p:cNvSpPr/>
            <p:nvPr/>
          </p:nvSpPr>
          <p:spPr>
            <a:xfrm>
              <a:off x="1115455" y="2060848"/>
              <a:ext cx="1440160" cy="1006817"/>
            </a:xfrm>
            <a:prstGeom prst="cloudCallou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5" name="Oblak 14"/>
            <p:cNvSpPr/>
            <p:nvPr/>
          </p:nvSpPr>
          <p:spPr>
            <a:xfrm>
              <a:off x="3203848" y="2211185"/>
              <a:ext cx="1152128" cy="1052281"/>
            </a:xfrm>
            <a:prstGeom prst="cloud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6" name="Obični oblačić 15"/>
            <p:cNvSpPr/>
            <p:nvPr/>
          </p:nvSpPr>
          <p:spPr>
            <a:xfrm>
              <a:off x="1115455" y="3263466"/>
              <a:ext cx="1296305" cy="846223"/>
            </a:xfrm>
            <a:prstGeom prst="cloudCallou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18" name="Strelica gore 17"/>
          <p:cNvSpPr/>
          <p:nvPr/>
        </p:nvSpPr>
        <p:spPr>
          <a:xfrm rot="14656530">
            <a:off x="4358163" y="968470"/>
            <a:ext cx="1062266" cy="1405984"/>
          </a:xfrm>
          <a:prstGeom prst="up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" name="TekstniOkvir 18"/>
          <p:cNvSpPr txBox="1"/>
          <p:nvPr/>
        </p:nvSpPr>
        <p:spPr>
          <a:xfrm>
            <a:off x="5576250" y="764704"/>
            <a:ext cx="1945189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hr-HR" sz="3600" b="1" i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ZEMLJA</a:t>
            </a:r>
            <a:endParaRPr lang="hr-HR" sz="3600" b="1" i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20" name="5-kraka zvijezda 19"/>
          <p:cNvSpPr/>
          <p:nvPr/>
        </p:nvSpPr>
        <p:spPr>
          <a:xfrm rot="20626925">
            <a:off x="5516267" y="383620"/>
            <a:ext cx="649944" cy="41394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glow rad="101600">
              <a:srgbClr val="FFFF0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1" name="5-kraka zvijezda 20"/>
          <p:cNvSpPr/>
          <p:nvPr/>
        </p:nvSpPr>
        <p:spPr>
          <a:xfrm>
            <a:off x="2871204" y="590591"/>
            <a:ext cx="715824" cy="341495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glow rad="101600">
              <a:srgbClr val="FFFF0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2" name="5-kraka zvijezda 21"/>
          <p:cNvSpPr/>
          <p:nvPr/>
        </p:nvSpPr>
        <p:spPr>
          <a:xfrm rot="738306">
            <a:off x="550284" y="489949"/>
            <a:ext cx="746241" cy="409978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glow rad="101600">
              <a:srgbClr val="FFFF0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3" name="5-kraka zvijezda 22"/>
          <p:cNvSpPr/>
          <p:nvPr/>
        </p:nvSpPr>
        <p:spPr>
          <a:xfrm rot="738306">
            <a:off x="7919907" y="1173462"/>
            <a:ext cx="864096" cy="56810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glow rad="101600">
              <a:srgbClr val="FFFF0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4" name="5-kraka zvijezda 23"/>
          <p:cNvSpPr/>
          <p:nvPr/>
        </p:nvSpPr>
        <p:spPr>
          <a:xfrm rot="738306">
            <a:off x="7517672" y="131088"/>
            <a:ext cx="864096" cy="56810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glow rad="101600">
              <a:srgbClr val="FFFF0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5" name="4-kraka zvijezda 24"/>
          <p:cNvSpPr/>
          <p:nvPr/>
        </p:nvSpPr>
        <p:spPr>
          <a:xfrm>
            <a:off x="2123728" y="339238"/>
            <a:ext cx="180020" cy="151801"/>
          </a:xfrm>
          <a:prstGeom prst="star4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6" name="4-kraka zvijezda 25"/>
          <p:cNvSpPr/>
          <p:nvPr/>
        </p:nvSpPr>
        <p:spPr>
          <a:xfrm>
            <a:off x="7471568" y="894491"/>
            <a:ext cx="180020" cy="151801"/>
          </a:xfrm>
          <a:prstGeom prst="star4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7" name="4-kraka zvijezda 26"/>
          <p:cNvSpPr/>
          <p:nvPr/>
        </p:nvSpPr>
        <p:spPr>
          <a:xfrm>
            <a:off x="729556" y="1392173"/>
            <a:ext cx="180020" cy="151801"/>
          </a:xfrm>
          <a:prstGeom prst="star4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8" name="4-kraka zvijezda 27"/>
          <p:cNvSpPr/>
          <p:nvPr/>
        </p:nvSpPr>
        <p:spPr>
          <a:xfrm>
            <a:off x="4329815" y="632941"/>
            <a:ext cx="180020" cy="151801"/>
          </a:xfrm>
          <a:prstGeom prst="star4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9" name="4-kraka zvijezda 28"/>
          <p:cNvSpPr/>
          <p:nvPr/>
        </p:nvSpPr>
        <p:spPr>
          <a:xfrm>
            <a:off x="6921381" y="1731616"/>
            <a:ext cx="180020" cy="151801"/>
          </a:xfrm>
          <a:prstGeom prst="star4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87565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lipsa 17"/>
          <p:cNvSpPr/>
          <p:nvPr/>
        </p:nvSpPr>
        <p:spPr>
          <a:xfrm>
            <a:off x="1365513" y="1948389"/>
            <a:ext cx="5202055" cy="4136463"/>
          </a:xfrm>
          <a:prstGeom prst="ellipse">
            <a:avLst/>
          </a:prstGeom>
          <a:gradFill>
            <a:gsLst>
              <a:gs pos="36000">
                <a:srgbClr val="FFC900"/>
              </a:gs>
              <a:gs pos="66000">
                <a:srgbClr val="FFD500"/>
              </a:gs>
              <a:gs pos="12000">
                <a:srgbClr val="FFF200"/>
              </a:gs>
              <a:gs pos="94000">
                <a:srgbClr val="FF7A00"/>
              </a:gs>
            </a:gsLst>
            <a:lin ang="5400000" scaled="0"/>
          </a:gradFill>
          <a:ln>
            <a:noFill/>
          </a:ln>
          <a:effectLst>
            <a:glow rad="1549400">
              <a:schemeClr val="accent6">
                <a:satMod val="175000"/>
                <a:alpha val="43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0" name="Grupa 19"/>
          <p:cNvGrpSpPr/>
          <p:nvPr/>
        </p:nvGrpSpPr>
        <p:grpSpPr>
          <a:xfrm rot="19867593">
            <a:off x="7462134" y="4804031"/>
            <a:ext cx="989845" cy="1482832"/>
            <a:chOff x="3524983" y="2037937"/>
            <a:chExt cx="1577124" cy="2954530"/>
          </a:xfrm>
        </p:grpSpPr>
        <p:sp>
          <p:nvSpPr>
            <p:cNvPr id="21" name="Pravokutnik 20"/>
            <p:cNvSpPr/>
            <p:nvPr/>
          </p:nvSpPr>
          <p:spPr>
            <a:xfrm>
              <a:off x="3555312" y="3400742"/>
              <a:ext cx="485269" cy="1077567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2" name="Pravokutnik 21"/>
            <p:cNvSpPr/>
            <p:nvPr/>
          </p:nvSpPr>
          <p:spPr>
            <a:xfrm>
              <a:off x="4040581" y="2418255"/>
              <a:ext cx="545928" cy="1521270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Pravokutnik 22"/>
            <p:cNvSpPr/>
            <p:nvPr/>
          </p:nvSpPr>
          <p:spPr>
            <a:xfrm>
              <a:off x="4586509" y="3400742"/>
              <a:ext cx="485269" cy="1077567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4" name="Jednakokračni trokut 23"/>
            <p:cNvSpPr/>
            <p:nvPr/>
          </p:nvSpPr>
          <p:spPr>
            <a:xfrm>
              <a:off x="3524983" y="3020424"/>
              <a:ext cx="545928" cy="380318"/>
            </a:xfrm>
            <a:prstGeom prst="triangl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5" name="Jednakokračni trokut 24"/>
            <p:cNvSpPr/>
            <p:nvPr/>
          </p:nvSpPr>
          <p:spPr>
            <a:xfrm>
              <a:off x="4556179" y="3020424"/>
              <a:ext cx="545928" cy="380318"/>
            </a:xfrm>
            <a:prstGeom prst="triangl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6" name="Jednakokračni trokut 25"/>
            <p:cNvSpPr/>
            <p:nvPr/>
          </p:nvSpPr>
          <p:spPr>
            <a:xfrm>
              <a:off x="4040581" y="2037937"/>
              <a:ext cx="545928" cy="380318"/>
            </a:xfrm>
            <a:prstGeom prst="triangl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7" name="Elipsa 26"/>
            <p:cNvSpPr/>
            <p:nvPr/>
          </p:nvSpPr>
          <p:spPr>
            <a:xfrm>
              <a:off x="4161898" y="2554084"/>
              <a:ext cx="303293" cy="316931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8" name="Znak munje 27"/>
            <p:cNvSpPr/>
            <p:nvPr/>
          </p:nvSpPr>
          <p:spPr>
            <a:xfrm rot="1668471">
              <a:off x="3613779" y="4485377"/>
              <a:ext cx="394281" cy="507090"/>
            </a:xfrm>
            <a:prstGeom prst="lightningBol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9" name="Znak munje 28"/>
            <p:cNvSpPr/>
            <p:nvPr/>
          </p:nvSpPr>
          <p:spPr>
            <a:xfrm rot="1758116">
              <a:off x="4128037" y="3944055"/>
              <a:ext cx="421345" cy="467550"/>
            </a:xfrm>
            <a:prstGeom prst="lightningBol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0" name="Znak munje 29"/>
            <p:cNvSpPr/>
            <p:nvPr/>
          </p:nvSpPr>
          <p:spPr>
            <a:xfrm rot="1706219">
              <a:off x="4652164" y="4475271"/>
              <a:ext cx="402735" cy="490779"/>
            </a:xfrm>
            <a:prstGeom prst="lightningBol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31" name="5-kraka zvijezda 30"/>
          <p:cNvSpPr/>
          <p:nvPr/>
        </p:nvSpPr>
        <p:spPr>
          <a:xfrm rot="1112755" flipH="1">
            <a:off x="7664885" y="1637129"/>
            <a:ext cx="575259" cy="429345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glow rad="101600">
              <a:srgbClr val="FFFF0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2" name="5-kraka zvijezda 31"/>
          <p:cNvSpPr/>
          <p:nvPr/>
        </p:nvSpPr>
        <p:spPr>
          <a:xfrm rot="1112755" flipH="1">
            <a:off x="2465103" y="196969"/>
            <a:ext cx="575259" cy="429345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glow rad="101600">
              <a:srgbClr val="FFFF0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3" name="5-kraka zvijezda 32"/>
          <p:cNvSpPr/>
          <p:nvPr/>
        </p:nvSpPr>
        <p:spPr>
          <a:xfrm rot="1112755" flipH="1">
            <a:off x="4679831" y="315631"/>
            <a:ext cx="575259" cy="429345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glow rad="101600">
              <a:srgbClr val="FFFF0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4" name="5-kraka zvijezda 33"/>
          <p:cNvSpPr/>
          <p:nvPr/>
        </p:nvSpPr>
        <p:spPr>
          <a:xfrm rot="1112755" flipH="1">
            <a:off x="736911" y="951234"/>
            <a:ext cx="575259" cy="429345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glow rad="101600">
              <a:srgbClr val="FFFF0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5" name="5-kraka zvijezda 34"/>
          <p:cNvSpPr/>
          <p:nvPr/>
        </p:nvSpPr>
        <p:spPr>
          <a:xfrm rot="20739710" flipH="1">
            <a:off x="7014623" y="476184"/>
            <a:ext cx="575259" cy="429345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glow rad="101600">
              <a:srgbClr val="FFFF0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6" name="4-kraka zvijezda 35"/>
          <p:cNvSpPr/>
          <p:nvPr/>
        </p:nvSpPr>
        <p:spPr>
          <a:xfrm>
            <a:off x="8103454" y="719096"/>
            <a:ext cx="180020" cy="151801"/>
          </a:xfrm>
          <a:prstGeom prst="star4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7" name="4-kraka zvijezda 36"/>
          <p:cNvSpPr/>
          <p:nvPr/>
        </p:nvSpPr>
        <p:spPr>
          <a:xfrm>
            <a:off x="2051720" y="1309115"/>
            <a:ext cx="180020" cy="151801"/>
          </a:xfrm>
          <a:prstGeom prst="star4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8" name="4-kraka zvijezda 37"/>
          <p:cNvSpPr/>
          <p:nvPr/>
        </p:nvSpPr>
        <p:spPr>
          <a:xfrm>
            <a:off x="5580112" y="223535"/>
            <a:ext cx="180020" cy="151801"/>
          </a:xfrm>
          <a:prstGeom prst="star4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9" name="TekstniOkvir 38"/>
          <p:cNvSpPr txBox="1"/>
          <p:nvPr/>
        </p:nvSpPr>
        <p:spPr>
          <a:xfrm>
            <a:off x="6687082" y="2636912"/>
            <a:ext cx="1656184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hr-HR" sz="4000" b="1" i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SUNCE</a:t>
            </a:r>
            <a:endParaRPr lang="hr-HR" sz="4000" b="1" i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60536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9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a 1"/>
          <p:cNvSpPr/>
          <p:nvPr/>
        </p:nvSpPr>
        <p:spPr>
          <a:xfrm>
            <a:off x="592700" y="2060848"/>
            <a:ext cx="3600400" cy="3024336"/>
          </a:xfrm>
          <a:prstGeom prst="ellipse">
            <a:avLst/>
          </a:prstGeom>
          <a:gradFill>
            <a:gsLst>
              <a:gs pos="24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6600000" scaled="0"/>
          </a:gra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10" name="Grupa 9"/>
          <p:cNvGrpSpPr/>
          <p:nvPr/>
        </p:nvGrpSpPr>
        <p:grpSpPr>
          <a:xfrm>
            <a:off x="594391" y="1131673"/>
            <a:ext cx="1142196" cy="578995"/>
            <a:chOff x="5364088" y="897682"/>
            <a:chExt cx="2088232" cy="983146"/>
          </a:xfrm>
          <a:effectLst>
            <a:glow rad="63500">
              <a:schemeClr val="accent5">
                <a:satMod val="175000"/>
                <a:alpha val="40000"/>
              </a:schemeClr>
            </a:glow>
          </a:effectLst>
        </p:grpSpPr>
        <p:sp>
          <p:nvSpPr>
            <p:cNvPr id="9" name="Elipsa 8"/>
            <p:cNvSpPr/>
            <p:nvPr/>
          </p:nvSpPr>
          <p:spPr>
            <a:xfrm>
              <a:off x="5580112" y="897682"/>
              <a:ext cx="1656184" cy="864096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" name="Dijagram toka: Izmjenična obrada 2"/>
            <p:cNvSpPr/>
            <p:nvPr/>
          </p:nvSpPr>
          <p:spPr>
            <a:xfrm>
              <a:off x="5364088" y="1376772"/>
              <a:ext cx="2088232" cy="504056"/>
            </a:xfrm>
            <a:prstGeom prst="flowChartAlternateProcess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relaxedInset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" name="Elipsa 3"/>
            <p:cNvSpPr/>
            <p:nvPr/>
          </p:nvSpPr>
          <p:spPr>
            <a:xfrm>
              <a:off x="5508104" y="1484784"/>
              <a:ext cx="360040" cy="288032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" name="Elipsa 4"/>
            <p:cNvSpPr/>
            <p:nvPr/>
          </p:nvSpPr>
          <p:spPr>
            <a:xfrm>
              <a:off x="6039321" y="1484784"/>
              <a:ext cx="360040" cy="288032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Elipsa 5"/>
            <p:cNvSpPr/>
            <p:nvPr/>
          </p:nvSpPr>
          <p:spPr>
            <a:xfrm>
              <a:off x="7020272" y="1501552"/>
              <a:ext cx="360040" cy="288032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" name="Elipsa 6"/>
            <p:cNvSpPr/>
            <p:nvPr/>
          </p:nvSpPr>
          <p:spPr>
            <a:xfrm>
              <a:off x="6516216" y="1501552"/>
              <a:ext cx="360040" cy="288032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9" name="Grupa 18"/>
          <p:cNvGrpSpPr/>
          <p:nvPr/>
        </p:nvGrpSpPr>
        <p:grpSpPr>
          <a:xfrm rot="20310789">
            <a:off x="5642638" y="2870689"/>
            <a:ext cx="1135250" cy="2078819"/>
            <a:chOff x="3524983" y="2037937"/>
            <a:chExt cx="1577124" cy="2954530"/>
          </a:xfrm>
        </p:grpSpPr>
        <p:sp>
          <p:nvSpPr>
            <p:cNvPr id="20" name="Pravokutnik 19"/>
            <p:cNvSpPr/>
            <p:nvPr/>
          </p:nvSpPr>
          <p:spPr>
            <a:xfrm>
              <a:off x="3555312" y="3400742"/>
              <a:ext cx="485269" cy="1077567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1" name="Pravokutnik 20"/>
            <p:cNvSpPr/>
            <p:nvPr/>
          </p:nvSpPr>
          <p:spPr>
            <a:xfrm>
              <a:off x="4040581" y="2418255"/>
              <a:ext cx="545928" cy="1521270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2" name="Pravokutnik 21"/>
            <p:cNvSpPr/>
            <p:nvPr/>
          </p:nvSpPr>
          <p:spPr>
            <a:xfrm>
              <a:off x="4586509" y="3400742"/>
              <a:ext cx="485269" cy="1077567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Jednakokračni trokut 22"/>
            <p:cNvSpPr/>
            <p:nvPr/>
          </p:nvSpPr>
          <p:spPr>
            <a:xfrm>
              <a:off x="3524983" y="3020424"/>
              <a:ext cx="545928" cy="380318"/>
            </a:xfrm>
            <a:prstGeom prst="triangl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4" name="Jednakokračni trokut 23"/>
            <p:cNvSpPr/>
            <p:nvPr/>
          </p:nvSpPr>
          <p:spPr>
            <a:xfrm>
              <a:off x="4556179" y="3020424"/>
              <a:ext cx="545928" cy="380318"/>
            </a:xfrm>
            <a:prstGeom prst="triangl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5" name="Jednakokračni trokut 24"/>
            <p:cNvSpPr/>
            <p:nvPr/>
          </p:nvSpPr>
          <p:spPr>
            <a:xfrm>
              <a:off x="4040581" y="2037937"/>
              <a:ext cx="545928" cy="380318"/>
            </a:xfrm>
            <a:prstGeom prst="triangl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6" name="Elipsa 25"/>
            <p:cNvSpPr/>
            <p:nvPr/>
          </p:nvSpPr>
          <p:spPr>
            <a:xfrm>
              <a:off x="4161898" y="2554084"/>
              <a:ext cx="303293" cy="316931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7" name="Znak munje 26"/>
            <p:cNvSpPr/>
            <p:nvPr/>
          </p:nvSpPr>
          <p:spPr>
            <a:xfrm rot="1668471">
              <a:off x="3613779" y="4485377"/>
              <a:ext cx="394281" cy="507090"/>
            </a:xfrm>
            <a:prstGeom prst="lightningBol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8" name="Znak munje 27"/>
            <p:cNvSpPr/>
            <p:nvPr/>
          </p:nvSpPr>
          <p:spPr>
            <a:xfrm rot="1758116">
              <a:off x="4128037" y="3944055"/>
              <a:ext cx="421345" cy="467550"/>
            </a:xfrm>
            <a:prstGeom prst="lightningBol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9" name="Znak munje 28"/>
            <p:cNvSpPr/>
            <p:nvPr/>
          </p:nvSpPr>
          <p:spPr>
            <a:xfrm rot="1706219">
              <a:off x="4652164" y="4475271"/>
              <a:ext cx="402735" cy="490779"/>
            </a:xfrm>
            <a:prstGeom prst="lightningBol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41" name="TekstniOkvir 40"/>
          <p:cNvSpPr txBox="1"/>
          <p:nvPr/>
        </p:nvSpPr>
        <p:spPr>
          <a:xfrm>
            <a:off x="1155716" y="5097730"/>
            <a:ext cx="2411328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hr-HR" sz="40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Mars</a:t>
            </a:r>
            <a:endParaRPr lang="hr-HR" sz="4000" b="1" i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pSp>
        <p:nvGrpSpPr>
          <p:cNvPr id="8" name="Grupa 7"/>
          <p:cNvGrpSpPr/>
          <p:nvPr/>
        </p:nvGrpSpPr>
        <p:grpSpPr>
          <a:xfrm>
            <a:off x="394070" y="171571"/>
            <a:ext cx="8497605" cy="2251938"/>
            <a:chOff x="394070" y="171571"/>
            <a:chExt cx="8497605" cy="2251938"/>
          </a:xfrm>
        </p:grpSpPr>
        <p:sp>
          <p:nvSpPr>
            <p:cNvPr id="11" name="5-kraka zvijezda 10"/>
            <p:cNvSpPr/>
            <p:nvPr/>
          </p:nvSpPr>
          <p:spPr>
            <a:xfrm rot="21035374" flipH="1">
              <a:off x="6907485" y="752078"/>
              <a:ext cx="575259" cy="42934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  <a:effectLst>
              <a:glow rad="101600">
                <a:srgbClr val="FFFF00">
                  <a:alpha val="6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2" name="5-kraka zvijezda 11"/>
            <p:cNvSpPr/>
            <p:nvPr/>
          </p:nvSpPr>
          <p:spPr>
            <a:xfrm rot="18084920" flipH="1">
              <a:off x="5155250" y="362633"/>
              <a:ext cx="577379" cy="56630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  <a:effectLst>
              <a:glow rad="101600">
                <a:srgbClr val="FFFF00">
                  <a:alpha val="6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3" name="5-kraka zvijezda 12"/>
            <p:cNvSpPr/>
            <p:nvPr/>
          </p:nvSpPr>
          <p:spPr>
            <a:xfrm rot="1112755" flipH="1">
              <a:off x="7886960" y="1487229"/>
              <a:ext cx="575259" cy="42934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  <a:effectLst>
              <a:glow rad="101600">
                <a:srgbClr val="FFFF00">
                  <a:alpha val="6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4" name="5-kraka zvijezda 13"/>
            <p:cNvSpPr/>
            <p:nvPr/>
          </p:nvSpPr>
          <p:spPr>
            <a:xfrm flipH="1">
              <a:off x="8316416" y="254140"/>
              <a:ext cx="575259" cy="42934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  <a:effectLst>
              <a:glow rad="101600">
                <a:srgbClr val="FFFF00">
                  <a:alpha val="6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5" name="5-kraka zvijezda 14"/>
            <p:cNvSpPr/>
            <p:nvPr/>
          </p:nvSpPr>
          <p:spPr>
            <a:xfrm rot="21242018" flipH="1">
              <a:off x="2494952" y="497548"/>
              <a:ext cx="575259" cy="42934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  <a:effectLst>
              <a:glow rad="101600">
                <a:srgbClr val="FFFF00">
                  <a:alpha val="6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6" name="5-kraka zvijezda 15"/>
            <p:cNvSpPr/>
            <p:nvPr/>
          </p:nvSpPr>
          <p:spPr>
            <a:xfrm rot="1112755" flipH="1">
              <a:off x="3473215" y="1246243"/>
              <a:ext cx="575259" cy="42934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  <a:effectLst>
              <a:glow rad="101600">
                <a:srgbClr val="FFFF00">
                  <a:alpha val="6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7" name="5-kraka zvijezda 16"/>
            <p:cNvSpPr/>
            <p:nvPr/>
          </p:nvSpPr>
          <p:spPr>
            <a:xfrm rot="1112755" flipH="1">
              <a:off x="646043" y="254142"/>
              <a:ext cx="575259" cy="42934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  <a:effectLst>
              <a:glow rad="101600">
                <a:srgbClr val="FFFF00">
                  <a:alpha val="6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8" name="5-kraka zvijezda 17"/>
            <p:cNvSpPr/>
            <p:nvPr/>
          </p:nvSpPr>
          <p:spPr>
            <a:xfrm rot="1112755" flipH="1">
              <a:off x="5407866" y="1564966"/>
              <a:ext cx="575259" cy="42934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  <a:effectLst>
              <a:glow rad="101600">
                <a:srgbClr val="FFFF00">
                  <a:alpha val="6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4" name="4-kraka zvijezda 33"/>
            <p:cNvSpPr/>
            <p:nvPr/>
          </p:nvSpPr>
          <p:spPr>
            <a:xfrm>
              <a:off x="6334065" y="1124744"/>
              <a:ext cx="180020" cy="151801"/>
            </a:xfrm>
            <a:prstGeom prst="star4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glow rad="2286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5" name="4-kraka zvijezda 34"/>
            <p:cNvSpPr/>
            <p:nvPr/>
          </p:nvSpPr>
          <p:spPr>
            <a:xfrm>
              <a:off x="1775678" y="254140"/>
              <a:ext cx="180020" cy="151801"/>
            </a:xfrm>
            <a:prstGeom prst="star4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glow rad="2286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6" name="4-kraka zvijezda 35"/>
            <p:cNvSpPr/>
            <p:nvPr/>
          </p:nvSpPr>
          <p:spPr>
            <a:xfrm>
              <a:off x="7653597" y="171571"/>
              <a:ext cx="180020" cy="151801"/>
            </a:xfrm>
            <a:prstGeom prst="star4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glow rad="2286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7" name="4-kraka zvijezda 36"/>
            <p:cNvSpPr/>
            <p:nvPr/>
          </p:nvSpPr>
          <p:spPr>
            <a:xfrm>
              <a:off x="394070" y="2271708"/>
              <a:ext cx="180020" cy="151801"/>
            </a:xfrm>
            <a:prstGeom prst="star4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glow rad="2286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8" name="4-kraka zvijezda 37"/>
            <p:cNvSpPr/>
            <p:nvPr/>
          </p:nvSpPr>
          <p:spPr>
            <a:xfrm>
              <a:off x="2302890" y="1703739"/>
              <a:ext cx="180020" cy="151801"/>
            </a:xfrm>
            <a:prstGeom prst="star4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glow rad="2286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9" name="4-kraka zvijezda 38"/>
            <p:cNvSpPr/>
            <p:nvPr/>
          </p:nvSpPr>
          <p:spPr>
            <a:xfrm>
              <a:off x="4014071" y="519925"/>
              <a:ext cx="180020" cy="151801"/>
            </a:xfrm>
            <a:prstGeom prst="star4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glow rad="2286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0" name="4-kraka zvijezda 39"/>
            <p:cNvSpPr/>
            <p:nvPr/>
          </p:nvSpPr>
          <p:spPr>
            <a:xfrm>
              <a:off x="8424025" y="2271708"/>
              <a:ext cx="180020" cy="151801"/>
            </a:xfrm>
            <a:prstGeom prst="star4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glow rad="2286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2" name="5-kraka zvijezda 41"/>
            <p:cNvSpPr/>
            <p:nvPr/>
          </p:nvSpPr>
          <p:spPr>
            <a:xfrm rot="20568941" flipH="1">
              <a:off x="6759525" y="1911331"/>
              <a:ext cx="575259" cy="42934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  <a:effectLst>
              <a:glow rad="101600">
                <a:srgbClr val="FFFF00">
                  <a:alpha val="6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</p:spTree>
    <p:extLst>
      <p:ext uri="{BB962C8B-B14F-4D97-AF65-F5344CB8AC3E}">
        <p14:creationId xmlns:p14="http://schemas.microsoft.com/office/powerpoint/2010/main" val="4222245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9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a 11"/>
          <p:cNvGrpSpPr/>
          <p:nvPr/>
        </p:nvGrpSpPr>
        <p:grpSpPr>
          <a:xfrm rot="20646226">
            <a:off x="6335742" y="3482206"/>
            <a:ext cx="1264304" cy="2080730"/>
            <a:chOff x="3524983" y="2037937"/>
            <a:chExt cx="1577124" cy="2954530"/>
          </a:xfrm>
        </p:grpSpPr>
        <p:sp>
          <p:nvSpPr>
            <p:cNvPr id="13" name="Pravokutnik 12"/>
            <p:cNvSpPr/>
            <p:nvPr/>
          </p:nvSpPr>
          <p:spPr>
            <a:xfrm>
              <a:off x="3555312" y="3400742"/>
              <a:ext cx="485269" cy="1077567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4" name="Pravokutnik 13"/>
            <p:cNvSpPr/>
            <p:nvPr/>
          </p:nvSpPr>
          <p:spPr>
            <a:xfrm>
              <a:off x="4040581" y="2418255"/>
              <a:ext cx="545928" cy="1521270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5" name="Pravokutnik 14"/>
            <p:cNvSpPr/>
            <p:nvPr/>
          </p:nvSpPr>
          <p:spPr>
            <a:xfrm>
              <a:off x="4586509" y="3400742"/>
              <a:ext cx="485269" cy="1077567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6" name="Jednakokračni trokut 15"/>
            <p:cNvSpPr/>
            <p:nvPr/>
          </p:nvSpPr>
          <p:spPr>
            <a:xfrm>
              <a:off x="3524983" y="3020424"/>
              <a:ext cx="545928" cy="380318"/>
            </a:xfrm>
            <a:prstGeom prst="triangl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7" name="Jednakokračni trokut 16"/>
            <p:cNvSpPr/>
            <p:nvPr/>
          </p:nvSpPr>
          <p:spPr>
            <a:xfrm>
              <a:off x="4556179" y="3020424"/>
              <a:ext cx="545928" cy="380318"/>
            </a:xfrm>
            <a:prstGeom prst="triangl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8" name="Jednakokračni trokut 17"/>
            <p:cNvSpPr/>
            <p:nvPr/>
          </p:nvSpPr>
          <p:spPr>
            <a:xfrm>
              <a:off x="4040581" y="2037937"/>
              <a:ext cx="545928" cy="380318"/>
            </a:xfrm>
            <a:prstGeom prst="triangl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9" name="Elipsa 18"/>
            <p:cNvSpPr/>
            <p:nvPr/>
          </p:nvSpPr>
          <p:spPr>
            <a:xfrm>
              <a:off x="4161898" y="2554084"/>
              <a:ext cx="303293" cy="316931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0" name="Znak munje 19"/>
            <p:cNvSpPr/>
            <p:nvPr/>
          </p:nvSpPr>
          <p:spPr>
            <a:xfrm rot="1668471">
              <a:off x="3613779" y="4485377"/>
              <a:ext cx="394281" cy="507090"/>
            </a:xfrm>
            <a:prstGeom prst="lightningBol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1" name="Znak munje 20"/>
            <p:cNvSpPr/>
            <p:nvPr/>
          </p:nvSpPr>
          <p:spPr>
            <a:xfrm rot="1758116">
              <a:off x="4128037" y="3944055"/>
              <a:ext cx="421345" cy="467550"/>
            </a:xfrm>
            <a:prstGeom prst="lightningBol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2" name="Znak munje 21"/>
            <p:cNvSpPr/>
            <p:nvPr/>
          </p:nvSpPr>
          <p:spPr>
            <a:xfrm rot="1706219">
              <a:off x="4652164" y="4475271"/>
              <a:ext cx="402735" cy="490779"/>
            </a:xfrm>
            <a:prstGeom prst="lightningBol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23" name="5-kraka zvijezda 22"/>
          <p:cNvSpPr/>
          <p:nvPr/>
        </p:nvSpPr>
        <p:spPr>
          <a:xfrm rot="21081707" flipH="1">
            <a:off x="1626209" y="808625"/>
            <a:ext cx="575259" cy="429345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glow rad="101600">
              <a:srgbClr val="FFFF0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4" name="5-kraka zvijezda 23"/>
          <p:cNvSpPr/>
          <p:nvPr/>
        </p:nvSpPr>
        <p:spPr>
          <a:xfrm rot="1112755" flipH="1">
            <a:off x="6112628" y="504810"/>
            <a:ext cx="575259" cy="429345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glow rad="101600">
              <a:srgbClr val="FFFF0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5" name="5-kraka zvijezda 24"/>
          <p:cNvSpPr/>
          <p:nvPr/>
        </p:nvSpPr>
        <p:spPr>
          <a:xfrm rot="1112755" flipH="1">
            <a:off x="4227700" y="209801"/>
            <a:ext cx="575259" cy="429345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glow rad="101600">
              <a:srgbClr val="FFFF0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6" name="5-kraka zvijezda 25"/>
          <p:cNvSpPr/>
          <p:nvPr/>
        </p:nvSpPr>
        <p:spPr>
          <a:xfrm rot="1112755" flipH="1">
            <a:off x="7721687" y="271919"/>
            <a:ext cx="575259" cy="429345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glow rad="101600">
              <a:srgbClr val="FFFF0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7" name="5-kraka zvijezda 26"/>
          <p:cNvSpPr/>
          <p:nvPr/>
        </p:nvSpPr>
        <p:spPr>
          <a:xfrm rot="1112755" flipH="1">
            <a:off x="298895" y="1560834"/>
            <a:ext cx="575259" cy="429345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glow rad="101600">
              <a:srgbClr val="FFFF0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8" name="5-kraka zvijezda 27"/>
          <p:cNvSpPr/>
          <p:nvPr/>
        </p:nvSpPr>
        <p:spPr>
          <a:xfrm rot="1112755" flipH="1">
            <a:off x="7577670" y="1361383"/>
            <a:ext cx="575259" cy="429345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glow rad="101600">
              <a:srgbClr val="FFFF0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9" name="5-kraka zvijezda 28"/>
          <p:cNvSpPr/>
          <p:nvPr/>
        </p:nvSpPr>
        <p:spPr>
          <a:xfrm rot="1112755" flipH="1">
            <a:off x="3042857" y="970815"/>
            <a:ext cx="575259" cy="429345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glow rad="101600">
              <a:srgbClr val="FFFF0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0" name="5-kraka zvijezda 29"/>
          <p:cNvSpPr/>
          <p:nvPr/>
        </p:nvSpPr>
        <p:spPr>
          <a:xfrm rot="1112755" flipH="1">
            <a:off x="520887" y="224197"/>
            <a:ext cx="575259" cy="429345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glow rad="101600">
              <a:srgbClr val="FFFF0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1" name="5-kraka zvijezda 30"/>
          <p:cNvSpPr/>
          <p:nvPr/>
        </p:nvSpPr>
        <p:spPr>
          <a:xfrm rot="1112755" flipH="1">
            <a:off x="4902375" y="1359072"/>
            <a:ext cx="575259" cy="429345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glow rad="101600">
              <a:srgbClr val="FFFF0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3" name="4-kraka zvijezda 32"/>
          <p:cNvSpPr/>
          <p:nvPr/>
        </p:nvSpPr>
        <p:spPr>
          <a:xfrm>
            <a:off x="5299429" y="862691"/>
            <a:ext cx="180020" cy="151801"/>
          </a:xfrm>
          <a:prstGeom prst="star4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4" name="4-kraka zvijezda 33"/>
          <p:cNvSpPr/>
          <p:nvPr/>
        </p:nvSpPr>
        <p:spPr>
          <a:xfrm>
            <a:off x="969469" y="1329150"/>
            <a:ext cx="180020" cy="151801"/>
          </a:xfrm>
          <a:prstGeom prst="star4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5" name="4-kraka zvijezda 34"/>
          <p:cNvSpPr/>
          <p:nvPr/>
        </p:nvSpPr>
        <p:spPr>
          <a:xfrm>
            <a:off x="7092280" y="330539"/>
            <a:ext cx="180020" cy="151801"/>
          </a:xfrm>
          <a:prstGeom prst="star4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6" name="4-kraka zvijezda 35"/>
          <p:cNvSpPr/>
          <p:nvPr/>
        </p:nvSpPr>
        <p:spPr>
          <a:xfrm>
            <a:off x="2398150" y="330540"/>
            <a:ext cx="180020" cy="151801"/>
          </a:xfrm>
          <a:prstGeom prst="star4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7" name="4-kraka zvijezda 36"/>
          <p:cNvSpPr/>
          <p:nvPr/>
        </p:nvSpPr>
        <p:spPr>
          <a:xfrm>
            <a:off x="7092280" y="1795164"/>
            <a:ext cx="180020" cy="151801"/>
          </a:xfrm>
          <a:prstGeom prst="star4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8" name="4-kraka zvijezda 37"/>
          <p:cNvSpPr/>
          <p:nvPr/>
        </p:nvSpPr>
        <p:spPr>
          <a:xfrm>
            <a:off x="4154113" y="1205145"/>
            <a:ext cx="180020" cy="151801"/>
          </a:xfrm>
          <a:prstGeom prst="star4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9" name="TekstniOkvir 38"/>
          <p:cNvSpPr txBox="1"/>
          <p:nvPr/>
        </p:nvSpPr>
        <p:spPr>
          <a:xfrm>
            <a:off x="3925381" y="2276872"/>
            <a:ext cx="2748095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hr-HR" sz="4000" b="1" i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PLUTON</a:t>
            </a:r>
            <a:endParaRPr lang="hr-HR" sz="4000" b="1" i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40" name="5-kraka zvijezda 39"/>
          <p:cNvSpPr/>
          <p:nvPr/>
        </p:nvSpPr>
        <p:spPr>
          <a:xfrm rot="21081707" flipH="1">
            <a:off x="1626209" y="805608"/>
            <a:ext cx="575259" cy="429345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glow rad="101600">
              <a:srgbClr val="FFFF0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1" name="5-kraka zvijezda 40"/>
          <p:cNvSpPr/>
          <p:nvPr/>
        </p:nvSpPr>
        <p:spPr>
          <a:xfrm rot="1112755" flipH="1">
            <a:off x="298895" y="1557817"/>
            <a:ext cx="575259" cy="429345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glow rad="101600">
              <a:srgbClr val="FFFF0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2" name="5-kraka zvijezda 41"/>
          <p:cNvSpPr/>
          <p:nvPr/>
        </p:nvSpPr>
        <p:spPr>
          <a:xfrm rot="1112755" flipH="1">
            <a:off x="3042857" y="967798"/>
            <a:ext cx="575259" cy="429345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glow rad="101600">
              <a:srgbClr val="FFFF0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4" name="4-kraka zvijezda 43"/>
          <p:cNvSpPr/>
          <p:nvPr/>
        </p:nvSpPr>
        <p:spPr>
          <a:xfrm>
            <a:off x="969469" y="1253250"/>
            <a:ext cx="180020" cy="151801"/>
          </a:xfrm>
          <a:prstGeom prst="star4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5" name="4-kraka zvijezda 44"/>
          <p:cNvSpPr/>
          <p:nvPr/>
        </p:nvSpPr>
        <p:spPr>
          <a:xfrm>
            <a:off x="2398150" y="254640"/>
            <a:ext cx="180020" cy="151801"/>
          </a:xfrm>
          <a:prstGeom prst="star4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2" name="Elipsa 31"/>
          <p:cNvSpPr/>
          <p:nvPr/>
        </p:nvSpPr>
        <p:spPr>
          <a:xfrm>
            <a:off x="927497" y="2751396"/>
            <a:ext cx="3525617" cy="2736304"/>
          </a:xfrm>
          <a:prstGeom prst="ellipse">
            <a:avLst/>
          </a:prstGeom>
          <a:gradFill>
            <a:gsLst>
              <a:gs pos="55000">
                <a:srgbClr val="CEC8A6"/>
              </a:gs>
              <a:gs pos="0">
                <a:schemeClr val="bg2">
                  <a:lumMod val="75000"/>
                </a:schemeClr>
              </a:gs>
              <a:gs pos="73000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48696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ipsa 4"/>
          <p:cNvSpPr/>
          <p:nvPr/>
        </p:nvSpPr>
        <p:spPr>
          <a:xfrm>
            <a:off x="1071439" y="2564904"/>
            <a:ext cx="3312368" cy="2808312"/>
          </a:xfrm>
          <a:prstGeom prst="ellipse">
            <a:avLst/>
          </a:prstGeom>
          <a:ln/>
          <a:effectLst>
            <a:glow rad="139700">
              <a:schemeClr val="accent6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  <a:softEdge rad="12700"/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oftRound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6" name="Grupa 5"/>
          <p:cNvGrpSpPr/>
          <p:nvPr/>
        </p:nvGrpSpPr>
        <p:grpSpPr>
          <a:xfrm>
            <a:off x="384781" y="271919"/>
            <a:ext cx="7998051" cy="1780378"/>
            <a:chOff x="298895" y="209801"/>
            <a:chExt cx="7998051" cy="1780378"/>
          </a:xfrm>
        </p:grpSpPr>
        <p:sp>
          <p:nvSpPr>
            <p:cNvPr id="7" name="5-kraka zvijezda 6"/>
            <p:cNvSpPr/>
            <p:nvPr/>
          </p:nvSpPr>
          <p:spPr>
            <a:xfrm rot="21081707" flipH="1">
              <a:off x="1626209" y="808625"/>
              <a:ext cx="575259" cy="42934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  <a:effectLst>
              <a:glow rad="101600">
                <a:srgbClr val="FFFF00">
                  <a:alpha val="6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" name="5-kraka zvijezda 7"/>
            <p:cNvSpPr/>
            <p:nvPr/>
          </p:nvSpPr>
          <p:spPr>
            <a:xfrm rot="1112755" flipH="1">
              <a:off x="6112628" y="504810"/>
              <a:ext cx="575259" cy="42934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  <a:effectLst>
              <a:glow rad="101600">
                <a:srgbClr val="FFFF00">
                  <a:alpha val="6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5-kraka zvijezda 8"/>
            <p:cNvSpPr/>
            <p:nvPr/>
          </p:nvSpPr>
          <p:spPr>
            <a:xfrm rot="1112755" flipH="1">
              <a:off x="4227700" y="209801"/>
              <a:ext cx="575259" cy="42934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  <a:effectLst>
              <a:glow rad="101600">
                <a:srgbClr val="FFFF00">
                  <a:alpha val="6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5-kraka zvijezda 9"/>
            <p:cNvSpPr/>
            <p:nvPr/>
          </p:nvSpPr>
          <p:spPr>
            <a:xfrm rot="1112755" flipH="1">
              <a:off x="7721687" y="271919"/>
              <a:ext cx="575259" cy="42934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  <a:effectLst>
              <a:glow rad="101600">
                <a:srgbClr val="FFFF00">
                  <a:alpha val="6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" name="5-kraka zvijezda 10"/>
            <p:cNvSpPr/>
            <p:nvPr/>
          </p:nvSpPr>
          <p:spPr>
            <a:xfrm rot="1112755" flipH="1">
              <a:off x="298895" y="1560834"/>
              <a:ext cx="575259" cy="42934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  <a:effectLst>
              <a:glow rad="101600">
                <a:srgbClr val="FFFF00">
                  <a:alpha val="6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2" name="5-kraka zvijezda 11"/>
            <p:cNvSpPr/>
            <p:nvPr/>
          </p:nvSpPr>
          <p:spPr>
            <a:xfrm rot="1112755" flipH="1">
              <a:off x="7577670" y="1361383"/>
              <a:ext cx="575259" cy="42934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  <a:effectLst>
              <a:glow rad="101600">
                <a:srgbClr val="FFFF00">
                  <a:alpha val="6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3" name="5-kraka zvijezda 12"/>
            <p:cNvSpPr/>
            <p:nvPr/>
          </p:nvSpPr>
          <p:spPr>
            <a:xfrm rot="1112755" flipH="1">
              <a:off x="3042857" y="970815"/>
              <a:ext cx="575259" cy="42934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  <a:effectLst>
              <a:glow rad="101600">
                <a:srgbClr val="FFFF00">
                  <a:alpha val="6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4" name="5-kraka zvijezda 13"/>
            <p:cNvSpPr/>
            <p:nvPr/>
          </p:nvSpPr>
          <p:spPr>
            <a:xfrm rot="1112755" flipH="1">
              <a:off x="520887" y="224197"/>
              <a:ext cx="575259" cy="42934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  <a:effectLst>
              <a:glow rad="101600">
                <a:srgbClr val="FFFF00">
                  <a:alpha val="6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5" name="5-kraka zvijezda 14"/>
            <p:cNvSpPr/>
            <p:nvPr/>
          </p:nvSpPr>
          <p:spPr>
            <a:xfrm rot="1112755" flipH="1">
              <a:off x="4902375" y="1359072"/>
              <a:ext cx="575259" cy="42934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  <a:effectLst>
              <a:glow rad="101600">
                <a:srgbClr val="FFFF00">
                  <a:alpha val="6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6" name="4-kraka zvijezda 15"/>
            <p:cNvSpPr/>
            <p:nvPr/>
          </p:nvSpPr>
          <p:spPr>
            <a:xfrm>
              <a:off x="5299429" y="862691"/>
              <a:ext cx="180020" cy="151801"/>
            </a:xfrm>
            <a:prstGeom prst="star4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glow rad="2286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7" name="4-kraka zvijezda 16"/>
            <p:cNvSpPr/>
            <p:nvPr/>
          </p:nvSpPr>
          <p:spPr>
            <a:xfrm>
              <a:off x="969469" y="1329150"/>
              <a:ext cx="180020" cy="151801"/>
            </a:xfrm>
            <a:prstGeom prst="star4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glow rad="2286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8" name="4-kraka zvijezda 17"/>
            <p:cNvSpPr/>
            <p:nvPr/>
          </p:nvSpPr>
          <p:spPr>
            <a:xfrm>
              <a:off x="7092280" y="330539"/>
              <a:ext cx="180020" cy="151801"/>
            </a:xfrm>
            <a:prstGeom prst="star4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glow rad="2286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9" name="4-kraka zvijezda 18"/>
            <p:cNvSpPr/>
            <p:nvPr/>
          </p:nvSpPr>
          <p:spPr>
            <a:xfrm>
              <a:off x="2398150" y="330540"/>
              <a:ext cx="180020" cy="151801"/>
            </a:xfrm>
            <a:prstGeom prst="star4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glow rad="2286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0" name="4-kraka zvijezda 19"/>
            <p:cNvSpPr/>
            <p:nvPr/>
          </p:nvSpPr>
          <p:spPr>
            <a:xfrm>
              <a:off x="7092280" y="1795164"/>
              <a:ext cx="180020" cy="151801"/>
            </a:xfrm>
            <a:prstGeom prst="star4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glow rad="2286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1" name="4-kraka zvijezda 20"/>
            <p:cNvSpPr/>
            <p:nvPr/>
          </p:nvSpPr>
          <p:spPr>
            <a:xfrm>
              <a:off x="4154113" y="1205145"/>
              <a:ext cx="180020" cy="151801"/>
            </a:xfrm>
            <a:prstGeom prst="star4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glow rad="2286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2" name="Grupa 21"/>
          <p:cNvGrpSpPr/>
          <p:nvPr/>
        </p:nvGrpSpPr>
        <p:grpSpPr>
          <a:xfrm rot="20646226">
            <a:off x="6085131" y="3299187"/>
            <a:ext cx="1264304" cy="2080730"/>
            <a:chOff x="3524983" y="2037937"/>
            <a:chExt cx="1577124" cy="2954530"/>
          </a:xfrm>
        </p:grpSpPr>
        <p:sp>
          <p:nvSpPr>
            <p:cNvPr id="23" name="Pravokutnik 22"/>
            <p:cNvSpPr/>
            <p:nvPr/>
          </p:nvSpPr>
          <p:spPr>
            <a:xfrm>
              <a:off x="3555312" y="3400742"/>
              <a:ext cx="485269" cy="1077567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4" name="Pravokutnik 23"/>
            <p:cNvSpPr/>
            <p:nvPr/>
          </p:nvSpPr>
          <p:spPr>
            <a:xfrm>
              <a:off x="4040581" y="2418255"/>
              <a:ext cx="545928" cy="1521270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5" name="Pravokutnik 24"/>
            <p:cNvSpPr/>
            <p:nvPr/>
          </p:nvSpPr>
          <p:spPr>
            <a:xfrm>
              <a:off x="4586509" y="3400742"/>
              <a:ext cx="485269" cy="1077567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6" name="Jednakokračni trokut 25"/>
            <p:cNvSpPr/>
            <p:nvPr/>
          </p:nvSpPr>
          <p:spPr>
            <a:xfrm>
              <a:off x="3524983" y="3020424"/>
              <a:ext cx="545928" cy="380318"/>
            </a:xfrm>
            <a:prstGeom prst="triangl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7" name="Jednakokračni trokut 26"/>
            <p:cNvSpPr/>
            <p:nvPr/>
          </p:nvSpPr>
          <p:spPr>
            <a:xfrm>
              <a:off x="4556179" y="3020424"/>
              <a:ext cx="545928" cy="380318"/>
            </a:xfrm>
            <a:prstGeom prst="triangl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8" name="Jednakokračni trokut 27"/>
            <p:cNvSpPr/>
            <p:nvPr/>
          </p:nvSpPr>
          <p:spPr>
            <a:xfrm>
              <a:off x="4040581" y="2037937"/>
              <a:ext cx="545928" cy="380318"/>
            </a:xfrm>
            <a:prstGeom prst="triangl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9" name="Elipsa 28"/>
            <p:cNvSpPr/>
            <p:nvPr/>
          </p:nvSpPr>
          <p:spPr>
            <a:xfrm>
              <a:off x="4161898" y="2554084"/>
              <a:ext cx="303293" cy="316931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0" name="Znak munje 29"/>
            <p:cNvSpPr/>
            <p:nvPr/>
          </p:nvSpPr>
          <p:spPr>
            <a:xfrm rot="1668471">
              <a:off x="3613779" y="4485377"/>
              <a:ext cx="394281" cy="507090"/>
            </a:xfrm>
            <a:prstGeom prst="lightningBol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1" name="Znak munje 30"/>
            <p:cNvSpPr/>
            <p:nvPr/>
          </p:nvSpPr>
          <p:spPr>
            <a:xfrm rot="1758116">
              <a:off x="4128037" y="3944055"/>
              <a:ext cx="421345" cy="467550"/>
            </a:xfrm>
            <a:prstGeom prst="lightningBol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2" name="Znak munje 31"/>
            <p:cNvSpPr/>
            <p:nvPr/>
          </p:nvSpPr>
          <p:spPr>
            <a:xfrm rot="1706219">
              <a:off x="4652164" y="4475271"/>
              <a:ext cx="402735" cy="490779"/>
            </a:xfrm>
            <a:prstGeom prst="lightningBol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33" name="TekstniOkvir 32"/>
          <p:cNvSpPr txBox="1"/>
          <p:nvPr/>
        </p:nvSpPr>
        <p:spPr>
          <a:xfrm>
            <a:off x="4232333" y="2575967"/>
            <a:ext cx="2293570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hr-HR" sz="3200" b="1" i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MERKUR</a:t>
            </a:r>
            <a:endParaRPr lang="hr-HR" sz="3200" b="1" i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99279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a 1"/>
          <p:cNvSpPr/>
          <p:nvPr/>
        </p:nvSpPr>
        <p:spPr>
          <a:xfrm>
            <a:off x="575107" y="2075335"/>
            <a:ext cx="3960440" cy="3240360"/>
          </a:xfrm>
          <a:prstGeom prst="ellipse">
            <a:avLst/>
          </a:prstGeom>
          <a:gradFill>
            <a:gsLst>
              <a:gs pos="77000">
                <a:srgbClr val="E94D01"/>
              </a:gs>
              <a:gs pos="21000">
                <a:srgbClr val="FF9600"/>
              </a:gs>
              <a:gs pos="0">
                <a:srgbClr val="FFF200"/>
              </a:gs>
              <a:gs pos="67000">
                <a:srgbClr val="AD0504"/>
              </a:gs>
              <a:gs pos="33000">
                <a:srgbClr val="D30402"/>
              </a:gs>
              <a:gs pos="9000">
                <a:srgbClr val="EA0301"/>
              </a:gs>
              <a:gs pos="46000">
                <a:srgbClr val="FF0300"/>
              </a:gs>
              <a:gs pos="100000">
                <a:srgbClr val="4D0808"/>
              </a:gs>
            </a:gsLst>
            <a:lin ang="7200000" scaled="0"/>
          </a:gradFill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TekstniOkvir 2"/>
          <p:cNvSpPr txBox="1"/>
          <p:nvPr/>
        </p:nvSpPr>
        <p:spPr>
          <a:xfrm>
            <a:off x="616642" y="5517232"/>
            <a:ext cx="2664296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hr-HR" sz="3200" b="1" i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VENERA</a:t>
            </a:r>
            <a:endParaRPr lang="hr-HR" sz="3200" b="1" i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4" name="Strelica savijena prema gore 3"/>
          <p:cNvSpPr/>
          <p:nvPr/>
        </p:nvSpPr>
        <p:spPr>
          <a:xfrm>
            <a:off x="2841502" y="5157192"/>
            <a:ext cx="1008112" cy="720080"/>
          </a:xfrm>
          <a:prstGeom prst="bentUp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5" name="Grupa 4"/>
          <p:cNvGrpSpPr/>
          <p:nvPr/>
        </p:nvGrpSpPr>
        <p:grpSpPr>
          <a:xfrm>
            <a:off x="590319" y="191582"/>
            <a:ext cx="7998051" cy="1780378"/>
            <a:chOff x="298895" y="209801"/>
            <a:chExt cx="7998051" cy="1780378"/>
          </a:xfrm>
        </p:grpSpPr>
        <p:sp>
          <p:nvSpPr>
            <p:cNvPr id="6" name="5-kraka zvijezda 5"/>
            <p:cNvSpPr/>
            <p:nvPr/>
          </p:nvSpPr>
          <p:spPr>
            <a:xfrm rot="21081707" flipH="1">
              <a:off x="1626209" y="808625"/>
              <a:ext cx="575259" cy="42934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  <a:effectLst>
              <a:glow rad="101600">
                <a:srgbClr val="FFFF00">
                  <a:alpha val="6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" name="5-kraka zvijezda 6"/>
            <p:cNvSpPr/>
            <p:nvPr/>
          </p:nvSpPr>
          <p:spPr>
            <a:xfrm rot="1112755" flipH="1">
              <a:off x="6112628" y="504810"/>
              <a:ext cx="575259" cy="42934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  <a:effectLst>
              <a:glow rad="101600">
                <a:srgbClr val="FFFF00">
                  <a:alpha val="6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" name="5-kraka zvijezda 7"/>
            <p:cNvSpPr/>
            <p:nvPr/>
          </p:nvSpPr>
          <p:spPr>
            <a:xfrm rot="1112755" flipH="1">
              <a:off x="4227700" y="209801"/>
              <a:ext cx="575259" cy="42934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  <a:effectLst>
              <a:glow rad="101600">
                <a:srgbClr val="FFFF00">
                  <a:alpha val="6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5-kraka zvijezda 8"/>
            <p:cNvSpPr/>
            <p:nvPr/>
          </p:nvSpPr>
          <p:spPr>
            <a:xfrm rot="1112755" flipH="1">
              <a:off x="7721687" y="271919"/>
              <a:ext cx="575259" cy="42934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  <a:effectLst>
              <a:glow rad="101600">
                <a:srgbClr val="FFFF00">
                  <a:alpha val="6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5-kraka zvijezda 9"/>
            <p:cNvSpPr/>
            <p:nvPr/>
          </p:nvSpPr>
          <p:spPr>
            <a:xfrm rot="1112755" flipH="1">
              <a:off x="298895" y="1560834"/>
              <a:ext cx="575259" cy="42934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  <a:effectLst>
              <a:glow rad="101600">
                <a:srgbClr val="FFFF00">
                  <a:alpha val="6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" name="5-kraka zvijezda 10"/>
            <p:cNvSpPr/>
            <p:nvPr/>
          </p:nvSpPr>
          <p:spPr>
            <a:xfrm rot="1112755" flipH="1">
              <a:off x="7577670" y="1361383"/>
              <a:ext cx="575259" cy="42934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  <a:effectLst>
              <a:glow rad="101600">
                <a:srgbClr val="FFFF00">
                  <a:alpha val="6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2" name="5-kraka zvijezda 11"/>
            <p:cNvSpPr/>
            <p:nvPr/>
          </p:nvSpPr>
          <p:spPr>
            <a:xfrm rot="1112755" flipH="1">
              <a:off x="3042857" y="970815"/>
              <a:ext cx="575259" cy="42934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  <a:effectLst>
              <a:glow rad="101600">
                <a:srgbClr val="FFFF00">
                  <a:alpha val="6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3" name="5-kraka zvijezda 12"/>
            <p:cNvSpPr/>
            <p:nvPr/>
          </p:nvSpPr>
          <p:spPr>
            <a:xfrm rot="1112755" flipH="1">
              <a:off x="520887" y="224197"/>
              <a:ext cx="575259" cy="42934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  <a:effectLst>
              <a:glow rad="101600">
                <a:srgbClr val="FFFF00">
                  <a:alpha val="6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4" name="5-kraka zvijezda 13"/>
            <p:cNvSpPr/>
            <p:nvPr/>
          </p:nvSpPr>
          <p:spPr>
            <a:xfrm rot="1112755" flipH="1">
              <a:off x="4902375" y="1359072"/>
              <a:ext cx="575259" cy="42934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  <a:effectLst>
              <a:glow rad="101600">
                <a:srgbClr val="FFFF00">
                  <a:alpha val="6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5" name="4-kraka zvijezda 14"/>
            <p:cNvSpPr/>
            <p:nvPr/>
          </p:nvSpPr>
          <p:spPr>
            <a:xfrm>
              <a:off x="5299429" y="862691"/>
              <a:ext cx="180020" cy="151801"/>
            </a:xfrm>
            <a:prstGeom prst="star4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glow rad="2286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6" name="4-kraka zvijezda 15"/>
            <p:cNvSpPr/>
            <p:nvPr/>
          </p:nvSpPr>
          <p:spPr>
            <a:xfrm>
              <a:off x="969469" y="1329150"/>
              <a:ext cx="180020" cy="151801"/>
            </a:xfrm>
            <a:prstGeom prst="star4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glow rad="2286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7" name="4-kraka zvijezda 16"/>
            <p:cNvSpPr/>
            <p:nvPr/>
          </p:nvSpPr>
          <p:spPr>
            <a:xfrm>
              <a:off x="7092280" y="330539"/>
              <a:ext cx="180020" cy="151801"/>
            </a:xfrm>
            <a:prstGeom prst="star4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glow rad="2286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8" name="4-kraka zvijezda 17"/>
            <p:cNvSpPr/>
            <p:nvPr/>
          </p:nvSpPr>
          <p:spPr>
            <a:xfrm>
              <a:off x="2398150" y="330540"/>
              <a:ext cx="180020" cy="151801"/>
            </a:xfrm>
            <a:prstGeom prst="star4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glow rad="2286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9" name="4-kraka zvijezda 18"/>
            <p:cNvSpPr/>
            <p:nvPr/>
          </p:nvSpPr>
          <p:spPr>
            <a:xfrm>
              <a:off x="7092280" y="1795164"/>
              <a:ext cx="180020" cy="151801"/>
            </a:xfrm>
            <a:prstGeom prst="star4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glow rad="2286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0" name="4-kraka zvijezda 19"/>
            <p:cNvSpPr/>
            <p:nvPr/>
          </p:nvSpPr>
          <p:spPr>
            <a:xfrm>
              <a:off x="4154113" y="1205145"/>
              <a:ext cx="180020" cy="151801"/>
            </a:xfrm>
            <a:prstGeom prst="star4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glow rad="2286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1" name="Grupa 20"/>
          <p:cNvGrpSpPr/>
          <p:nvPr/>
        </p:nvGrpSpPr>
        <p:grpSpPr>
          <a:xfrm rot="776765">
            <a:off x="5785300" y="2972867"/>
            <a:ext cx="1368364" cy="2388662"/>
            <a:chOff x="3524983" y="2037937"/>
            <a:chExt cx="1577124" cy="2954530"/>
          </a:xfrm>
        </p:grpSpPr>
        <p:sp>
          <p:nvSpPr>
            <p:cNvPr id="22" name="Pravokutnik 21"/>
            <p:cNvSpPr/>
            <p:nvPr/>
          </p:nvSpPr>
          <p:spPr>
            <a:xfrm>
              <a:off x="3555312" y="3400742"/>
              <a:ext cx="485269" cy="1077567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Pravokutnik 22"/>
            <p:cNvSpPr/>
            <p:nvPr/>
          </p:nvSpPr>
          <p:spPr>
            <a:xfrm>
              <a:off x="4040581" y="2418255"/>
              <a:ext cx="545928" cy="1521270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4" name="Pravokutnik 23"/>
            <p:cNvSpPr/>
            <p:nvPr/>
          </p:nvSpPr>
          <p:spPr>
            <a:xfrm>
              <a:off x="4586509" y="3400742"/>
              <a:ext cx="485269" cy="1077567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5" name="Jednakokračni trokut 24"/>
            <p:cNvSpPr/>
            <p:nvPr/>
          </p:nvSpPr>
          <p:spPr>
            <a:xfrm>
              <a:off x="3524983" y="3020424"/>
              <a:ext cx="545928" cy="380318"/>
            </a:xfrm>
            <a:prstGeom prst="triangl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6" name="Jednakokračni trokut 25"/>
            <p:cNvSpPr/>
            <p:nvPr/>
          </p:nvSpPr>
          <p:spPr>
            <a:xfrm>
              <a:off x="4556179" y="3020424"/>
              <a:ext cx="545928" cy="380318"/>
            </a:xfrm>
            <a:prstGeom prst="triangl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7" name="Jednakokračni trokut 26"/>
            <p:cNvSpPr/>
            <p:nvPr/>
          </p:nvSpPr>
          <p:spPr>
            <a:xfrm>
              <a:off x="4040581" y="2037937"/>
              <a:ext cx="545928" cy="380318"/>
            </a:xfrm>
            <a:prstGeom prst="triangl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8" name="Elipsa 27"/>
            <p:cNvSpPr/>
            <p:nvPr/>
          </p:nvSpPr>
          <p:spPr>
            <a:xfrm>
              <a:off x="4161898" y="2554084"/>
              <a:ext cx="303293" cy="316931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9" name="Znak munje 28"/>
            <p:cNvSpPr/>
            <p:nvPr/>
          </p:nvSpPr>
          <p:spPr>
            <a:xfrm rot="1668471">
              <a:off x="3613779" y="4485377"/>
              <a:ext cx="394281" cy="507090"/>
            </a:xfrm>
            <a:prstGeom prst="lightningBol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0" name="Znak munje 29"/>
            <p:cNvSpPr/>
            <p:nvPr/>
          </p:nvSpPr>
          <p:spPr>
            <a:xfrm rot="1758116">
              <a:off x="4128037" y="3944055"/>
              <a:ext cx="421345" cy="467550"/>
            </a:xfrm>
            <a:prstGeom prst="lightningBol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1" name="Znak munje 30"/>
            <p:cNvSpPr/>
            <p:nvPr/>
          </p:nvSpPr>
          <p:spPr>
            <a:xfrm rot="1706219">
              <a:off x="4652164" y="4475271"/>
              <a:ext cx="402735" cy="490779"/>
            </a:xfrm>
            <a:prstGeom prst="lightningBol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</p:spTree>
    <p:extLst>
      <p:ext uri="{BB962C8B-B14F-4D97-AF65-F5344CB8AC3E}">
        <p14:creationId xmlns:p14="http://schemas.microsoft.com/office/powerpoint/2010/main" val="1143893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a 1"/>
          <p:cNvSpPr/>
          <p:nvPr/>
        </p:nvSpPr>
        <p:spPr>
          <a:xfrm>
            <a:off x="323528" y="1988840"/>
            <a:ext cx="4824536" cy="3960440"/>
          </a:xfrm>
          <a:prstGeom prst="ellipse">
            <a:avLst/>
          </a:prstGeom>
          <a:gradFill>
            <a:gsLst>
              <a:gs pos="74000">
                <a:srgbClr val="E97D25"/>
              </a:gs>
              <a:gs pos="0">
                <a:srgbClr val="FBEAC7"/>
              </a:gs>
              <a:gs pos="96000">
                <a:srgbClr val="FABA7D"/>
              </a:gs>
              <a:gs pos="23000">
                <a:srgbClr val="FBBF8D"/>
              </a:gs>
              <a:gs pos="12000">
                <a:srgbClr val="FBB67D"/>
              </a:gs>
              <a:gs pos="41000">
                <a:schemeClr val="accent6">
                  <a:lumMod val="75000"/>
                </a:schemeClr>
              </a:gs>
              <a:gs pos="66000">
                <a:srgbClr val="FBA97D"/>
              </a:gs>
            </a:gsLst>
            <a:lin ang="4200000" scaled="0"/>
          </a:gradFill>
          <a:ln>
            <a:noFill/>
          </a:ln>
          <a:effectLst>
            <a:glow rad="139700">
              <a:schemeClr val="accent6">
                <a:satMod val="175000"/>
                <a:alpha val="40000"/>
              </a:schemeClr>
            </a:glow>
            <a:innerShdw blurRad="63500" dist="50800" dir="27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3" name="Grupa 2"/>
          <p:cNvGrpSpPr/>
          <p:nvPr/>
        </p:nvGrpSpPr>
        <p:grpSpPr>
          <a:xfrm rot="20646226">
            <a:off x="6287305" y="3821928"/>
            <a:ext cx="1027132" cy="1517683"/>
            <a:chOff x="3524983" y="2037937"/>
            <a:chExt cx="1577124" cy="2954530"/>
          </a:xfrm>
        </p:grpSpPr>
        <p:sp>
          <p:nvSpPr>
            <p:cNvPr id="4" name="Pravokutnik 3"/>
            <p:cNvSpPr/>
            <p:nvPr/>
          </p:nvSpPr>
          <p:spPr>
            <a:xfrm>
              <a:off x="3555312" y="3400742"/>
              <a:ext cx="485269" cy="1077567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" name="Pravokutnik 4"/>
            <p:cNvSpPr/>
            <p:nvPr/>
          </p:nvSpPr>
          <p:spPr>
            <a:xfrm>
              <a:off x="4040581" y="2418255"/>
              <a:ext cx="545928" cy="1521270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Pravokutnik 5"/>
            <p:cNvSpPr/>
            <p:nvPr/>
          </p:nvSpPr>
          <p:spPr>
            <a:xfrm>
              <a:off x="4586509" y="3400742"/>
              <a:ext cx="485269" cy="1077567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" name="Jednakokračni trokut 6"/>
            <p:cNvSpPr/>
            <p:nvPr/>
          </p:nvSpPr>
          <p:spPr>
            <a:xfrm>
              <a:off x="3524983" y="3020424"/>
              <a:ext cx="545928" cy="380318"/>
            </a:xfrm>
            <a:prstGeom prst="triangl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" name="Jednakokračni trokut 7"/>
            <p:cNvSpPr/>
            <p:nvPr/>
          </p:nvSpPr>
          <p:spPr>
            <a:xfrm>
              <a:off x="4556179" y="3020424"/>
              <a:ext cx="545928" cy="380318"/>
            </a:xfrm>
            <a:prstGeom prst="triangl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Jednakokračni trokut 8"/>
            <p:cNvSpPr/>
            <p:nvPr/>
          </p:nvSpPr>
          <p:spPr>
            <a:xfrm>
              <a:off x="4040581" y="2037937"/>
              <a:ext cx="545928" cy="380318"/>
            </a:xfrm>
            <a:prstGeom prst="triangl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Elipsa 9"/>
            <p:cNvSpPr/>
            <p:nvPr/>
          </p:nvSpPr>
          <p:spPr>
            <a:xfrm>
              <a:off x="4161898" y="2554084"/>
              <a:ext cx="303293" cy="316931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" name="Znak munje 10"/>
            <p:cNvSpPr/>
            <p:nvPr/>
          </p:nvSpPr>
          <p:spPr>
            <a:xfrm rot="1668471">
              <a:off x="3613779" y="4485377"/>
              <a:ext cx="394281" cy="507090"/>
            </a:xfrm>
            <a:prstGeom prst="lightningBol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2" name="Znak munje 11"/>
            <p:cNvSpPr/>
            <p:nvPr/>
          </p:nvSpPr>
          <p:spPr>
            <a:xfrm rot="1758116">
              <a:off x="4128037" y="3944055"/>
              <a:ext cx="421345" cy="467550"/>
            </a:xfrm>
            <a:prstGeom prst="lightningBol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3" name="Znak munje 12"/>
            <p:cNvSpPr/>
            <p:nvPr/>
          </p:nvSpPr>
          <p:spPr>
            <a:xfrm rot="1706219">
              <a:off x="4652164" y="4475271"/>
              <a:ext cx="402735" cy="490779"/>
            </a:xfrm>
            <a:prstGeom prst="lightningBol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5" name="Grupa 24"/>
          <p:cNvGrpSpPr/>
          <p:nvPr/>
        </p:nvGrpSpPr>
        <p:grpSpPr>
          <a:xfrm>
            <a:off x="787274" y="208462"/>
            <a:ext cx="7998051" cy="1780378"/>
            <a:chOff x="298895" y="209801"/>
            <a:chExt cx="7998051" cy="1780378"/>
          </a:xfrm>
        </p:grpSpPr>
        <p:sp>
          <p:nvSpPr>
            <p:cNvPr id="26" name="5-kraka zvijezda 25"/>
            <p:cNvSpPr/>
            <p:nvPr/>
          </p:nvSpPr>
          <p:spPr>
            <a:xfrm rot="21081707" flipH="1">
              <a:off x="1626209" y="808625"/>
              <a:ext cx="575259" cy="42934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  <a:effectLst>
              <a:glow rad="101600">
                <a:srgbClr val="FFFF00">
                  <a:alpha val="6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7" name="5-kraka zvijezda 26"/>
            <p:cNvSpPr/>
            <p:nvPr/>
          </p:nvSpPr>
          <p:spPr>
            <a:xfrm rot="1112755" flipH="1">
              <a:off x="6112628" y="504810"/>
              <a:ext cx="575259" cy="42934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  <a:effectLst>
              <a:glow rad="101600">
                <a:srgbClr val="FFFF00">
                  <a:alpha val="6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8" name="5-kraka zvijezda 27"/>
            <p:cNvSpPr/>
            <p:nvPr/>
          </p:nvSpPr>
          <p:spPr>
            <a:xfrm rot="1112755" flipH="1">
              <a:off x="4227700" y="209801"/>
              <a:ext cx="575259" cy="42934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  <a:effectLst>
              <a:glow rad="101600">
                <a:srgbClr val="FFFF00">
                  <a:alpha val="6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9" name="5-kraka zvijezda 28"/>
            <p:cNvSpPr/>
            <p:nvPr/>
          </p:nvSpPr>
          <p:spPr>
            <a:xfrm rot="1112755" flipH="1">
              <a:off x="7721687" y="271919"/>
              <a:ext cx="575259" cy="42934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  <a:effectLst>
              <a:glow rad="101600">
                <a:srgbClr val="FFFF00">
                  <a:alpha val="6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0" name="5-kraka zvijezda 29"/>
            <p:cNvSpPr/>
            <p:nvPr/>
          </p:nvSpPr>
          <p:spPr>
            <a:xfrm rot="1112755" flipH="1">
              <a:off x="298895" y="1560834"/>
              <a:ext cx="575259" cy="42934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  <a:effectLst>
              <a:glow rad="101600">
                <a:srgbClr val="FFFF00">
                  <a:alpha val="6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1" name="5-kraka zvijezda 30"/>
            <p:cNvSpPr/>
            <p:nvPr/>
          </p:nvSpPr>
          <p:spPr>
            <a:xfrm rot="1112755" flipH="1">
              <a:off x="7577670" y="1361383"/>
              <a:ext cx="575259" cy="42934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  <a:effectLst>
              <a:glow rad="101600">
                <a:srgbClr val="FFFF00">
                  <a:alpha val="6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2" name="5-kraka zvijezda 31"/>
            <p:cNvSpPr/>
            <p:nvPr/>
          </p:nvSpPr>
          <p:spPr>
            <a:xfrm rot="1112755" flipH="1">
              <a:off x="3042857" y="970815"/>
              <a:ext cx="575259" cy="42934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  <a:effectLst>
              <a:glow rad="101600">
                <a:srgbClr val="FFFF00">
                  <a:alpha val="6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3" name="5-kraka zvijezda 32"/>
            <p:cNvSpPr/>
            <p:nvPr/>
          </p:nvSpPr>
          <p:spPr>
            <a:xfrm rot="1112755" flipH="1">
              <a:off x="520887" y="224197"/>
              <a:ext cx="575259" cy="42934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  <a:effectLst>
              <a:glow rad="101600">
                <a:srgbClr val="FFFF00">
                  <a:alpha val="6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4" name="5-kraka zvijezda 33"/>
            <p:cNvSpPr/>
            <p:nvPr/>
          </p:nvSpPr>
          <p:spPr>
            <a:xfrm rot="1112755" flipH="1">
              <a:off x="4902375" y="1359072"/>
              <a:ext cx="575259" cy="42934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  <a:effectLst>
              <a:glow rad="101600">
                <a:srgbClr val="FFFF00">
                  <a:alpha val="6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5" name="4-kraka zvijezda 34"/>
            <p:cNvSpPr/>
            <p:nvPr/>
          </p:nvSpPr>
          <p:spPr>
            <a:xfrm>
              <a:off x="5299429" y="862691"/>
              <a:ext cx="180020" cy="151801"/>
            </a:xfrm>
            <a:prstGeom prst="star4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glow rad="2286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6" name="4-kraka zvijezda 35"/>
            <p:cNvSpPr/>
            <p:nvPr/>
          </p:nvSpPr>
          <p:spPr>
            <a:xfrm>
              <a:off x="969469" y="1329150"/>
              <a:ext cx="180020" cy="151801"/>
            </a:xfrm>
            <a:prstGeom prst="star4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glow rad="2286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7" name="4-kraka zvijezda 36"/>
            <p:cNvSpPr/>
            <p:nvPr/>
          </p:nvSpPr>
          <p:spPr>
            <a:xfrm>
              <a:off x="7092280" y="330539"/>
              <a:ext cx="180020" cy="151801"/>
            </a:xfrm>
            <a:prstGeom prst="star4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glow rad="2286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8" name="4-kraka zvijezda 37"/>
            <p:cNvSpPr/>
            <p:nvPr/>
          </p:nvSpPr>
          <p:spPr>
            <a:xfrm>
              <a:off x="2398150" y="330540"/>
              <a:ext cx="180020" cy="151801"/>
            </a:xfrm>
            <a:prstGeom prst="star4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glow rad="2286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9" name="4-kraka zvijezda 38"/>
            <p:cNvSpPr/>
            <p:nvPr/>
          </p:nvSpPr>
          <p:spPr>
            <a:xfrm>
              <a:off x="7092280" y="1795164"/>
              <a:ext cx="180020" cy="151801"/>
            </a:xfrm>
            <a:prstGeom prst="star4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glow rad="2286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0" name="4-kraka zvijezda 39"/>
            <p:cNvSpPr/>
            <p:nvPr/>
          </p:nvSpPr>
          <p:spPr>
            <a:xfrm>
              <a:off x="4154113" y="1205145"/>
              <a:ext cx="180020" cy="151801"/>
            </a:xfrm>
            <a:prstGeom prst="star4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glow rad="2286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41" name="5-kraka zvijezda 40"/>
          <p:cNvSpPr/>
          <p:nvPr/>
        </p:nvSpPr>
        <p:spPr>
          <a:xfrm rot="738306">
            <a:off x="330226" y="816969"/>
            <a:ext cx="746241" cy="409978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glow rad="101600">
              <a:srgbClr val="FFFF0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2" name="TekstniOkvir 41"/>
          <p:cNvSpPr txBox="1"/>
          <p:nvPr/>
        </p:nvSpPr>
        <p:spPr>
          <a:xfrm>
            <a:off x="4822512" y="2348879"/>
            <a:ext cx="2540607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hr-HR" sz="4400" b="1" i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JUPITER</a:t>
            </a:r>
            <a:endParaRPr lang="hr-HR" sz="4400" b="1" i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06406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145</Words>
  <Application>Microsoft Office PowerPoint</Application>
  <PresentationFormat>Prikaz na zaslonu (4:3)</PresentationFormat>
  <Paragraphs>37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14</vt:i4>
      </vt:variant>
    </vt:vector>
  </HeadingPairs>
  <TitlesOfParts>
    <vt:vector size="15" baseType="lpstr">
      <vt:lpstr>Tema sustava Office</vt:lpstr>
      <vt:lpstr>Sunčev Sustav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Učenik 8</dc:creator>
  <cp:lastModifiedBy>NASTAVNIK</cp:lastModifiedBy>
  <cp:revision>28</cp:revision>
  <dcterms:created xsi:type="dcterms:W3CDTF">2017-02-09T12:16:20Z</dcterms:created>
  <dcterms:modified xsi:type="dcterms:W3CDTF">2017-03-02T11:18:21Z</dcterms:modified>
</cp:coreProperties>
</file>