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109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39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846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96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30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87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454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208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948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419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689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DCB31-9AA7-47D2-AA6A-E0FD7F62BA5B}" type="datetimeFigureOut">
              <a:rPr lang="hr-HR" smtClean="0"/>
              <a:t>21.3.2020.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3D892-3C14-478D-B5BA-D3B984DCE6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978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DOMAĆA ZADAĆA – HAIKU I ČINKVINA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540285" y="6019773"/>
            <a:ext cx="5145437" cy="613501"/>
          </a:xfrm>
        </p:spPr>
        <p:txBody>
          <a:bodyPr/>
          <a:lstStyle/>
          <a:p>
            <a:r>
              <a:rPr lang="hr-HR" dirty="0" smtClean="0"/>
              <a:t>DORA MARJANOVIĆ, 6.B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903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1707" y="1935790"/>
            <a:ext cx="4352925" cy="32646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kstniOkvir 5"/>
          <p:cNvSpPr txBox="1"/>
          <p:nvPr/>
        </p:nvSpPr>
        <p:spPr>
          <a:xfrm>
            <a:off x="3022170" y="1766807"/>
            <a:ext cx="3022170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HAIKU:</a:t>
            </a:r>
          </a:p>
          <a:p>
            <a:pPr algn="ctr"/>
            <a:r>
              <a:rPr lang="hr-HR" dirty="0" smtClean="0"/>
              <a:t>Žuti se, žuti</a:t>
            </a:r>
          </a:p>
          <a:p>
            <a:pPr algn="ctr"/>
            <a:r>
              <a:rPr lang="hr-HR" dirty="0" smtClean="0"/>
              <a:t>na zelenoj livadi</a:t>
            </a:r>
          </a:p>
          <a:p>
            <a:pPr algn="ctr"/>
            <a:r>
              <a:rPr lang="hr-HR" dirty="0"/>
              <a:t>ž</a:t>
            </a:r>
            <a:r>
              <a:rPr lang="hr-HR" dirty="0" smtClean="0"/>
              <a:t>ivahan cvijet.</a:t>
            </a:r>
          </a:p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2471980" y="4091553"/>
            <a:ext cx="4122550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ČINKVINA:</a:t>
            </a:r>
          </a:p>
          <a:p>
            <a:pPr algn="ctr"/>
            <a:r>
              <a:rPr lang="hr-HR" dirty="0" smtClean="0"/>
              <a:t>Maslačak</a:t>
            </a:r>
          </a:p>
          <a:p>
            <a:pPr algn="ctr"/>
            <a:r>
              <a:rPr lang="hr-HR" dirty="0"/>
              <a:t>ž</a:t>
            </a:r>
            <a:r>
              <a:rPr lang="hr-HR" dirty="0" smtClean="0"/>
              <a:t>ivahan, žut`</a:t>
            </a:r>
          </a:p>
          <a:p>
            <a:pPr algn="ctr"/>
            <a:r>
              <a:rPr lang="hr-HR" dirty="0"/>
              <a:t>s</a:t>
            </a:r>
            <a:r>
              <a:rPr lang="hr-HR" dirty="0" smtClean="0"/>
              <a:t>jaji, živi, krasi</a:t>
            </a:r>
          </a:p>
          <a:p>
            <a:pPr algn="ctr"/>
            <a:r>
              <a:rPr lang="hr-HR" dirty="0"/>
              <a:t>o</a:t>
            </a:r>
            <a:r>
              <a:rPr lang="hr-HR" dirty="0" smtClean="0"/>
              <a:t>basjan sjajnim sunčevim zrakama</a:t>
            </a:r>
          </a:p>
          <a:p>
            <a:pPr algn="ctr"/>
            <a:r>
              <a:rPr lang="hr-HR" dirty="0"/>
              <a:t>u</a:t>
            </a:r>
            <a:r>
              <a:rPr lang="hr-HR" dirty="0" smtClean="0"/>
              <a:t>živanje.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856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14699" y="821410"/>
            <a:ext cx="4352567" cy="49835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2898183" y="1611823"/>
            <a:ext cx="328564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HAIKU:</a:t>
            </a:r>
          </a:p>
          <a:p>
            <a:pPr algn="ctr"/>
            <a:r>
              <a:rPr lang="hr-HR" dirty="0" smtClean="0"/>
              <a:t>U rosnoj travi</a:t>
            </a:r>
          </a:p>
          <a:p>
            <a:pPr algn="ctr"/>
            <a:r>
              <a:rPr lang="hr-HR" dirty="0"/>
              <a:t>z</a:t>
            </a:r>
            <a:r>
              <a:rPr lang="hr-HR" dirty="0" smtClean="0"/>
              <a:t>aigran, leži pas mal´</a:t>
            </a:r>
          </a:p>
          <a:p>
            <a:pPr algn="ctr"/>
            <a:r>
              <a:rPr lang="hr-HR" dirty="0"/>
              <a:t>s</a:t>
            </a:r>
            <a:r>
              <a:rPr lang="hr-HR" dirty="0" smtClean="0"/>
              <a:t>uncem obasjan. 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3122908" y="3688596"/>
            <a:ext cx="283619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ČINKVINA:</a:t>
            </a:r>
            <a:endParaRPr lang="hr-HR" dirty="0" smtClean="0"/>
          </a:p>
          <a:p>
            <a:pPr algn="ctr"/>
            <a:r>
              <a:rPr lang="hr-HR" dirty="0" smtClean="0"/>
              <a:t>Pas</a:t>
            </a:r>
          </a:p>
          <a:p>
            <a:pPr algn="ctr"/>
            <a:r>
              <a:rPr lang="hr-HR" dirty="0"/>
              <a:t>u</a:t>
            </a:r>
            <a:r>
              <a:rPr lang="hr-HR" dirty="0" smtClean="0"/>
              <a:t>miljat, nježan</a:t>
            </a:r>
          </a:p>
          <a:p>
            <a:pPr algn="ctr"/>
            <a:r>
              <a:rPr lang="hr-HR" dirty="0"/>
              <a:t>z</a:t>
            </a:r>
            <a:r>
              <a:rPr lang="hr-HR" dirty="0" smtClean="0"/>
              <a:t>abavlja, pomaže, umiruje</a:t>
            </a:r>
          </a:p>
          <a:p>
            <a:pPr algn="ctr"/>
            <a:r>
              <a:rPr lang="hr-HR" dirty="0"/>
              <a:t>d</a:t>
            </a:r>
            <a:r>
              <a:rPr lang="hr-HR" dirty="0" smtClean="0"/>
              <a:t>io naše velike obitelji</a:t>
            </a:r>
          </a:p>
          <a:p>
            <a:pPr algn="ctr"/>
            <a:r>
              <a:rPr lang="hr-HR" dirty="0"/>
              <a:t>p</a:t>
            </a:r>
            <a:r>
              <a:rPr lang="hr-HR" dirty="0" smtClean="0"/>
              <a:t>rijateljstvo.</a:t>
            </a:r>
          </a:p>
        </p:txBody>
      </p:sp>
    </p:spTree>
    <p:extLst>
      <p:ext uri="{BB962C8B-B14F-4D97-AF65-F5344CB8AC3E}">
        <p14:creationId xmlns:p14="http://schemas.microsoft.com/office/powerpoint/2010/main" val="46670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</Words>
  <Application>Microsoft Office PowerPoint</Application>
  <PresentationFormat>Široki zaslon</PresentationFormat>
  <Paragraphs>22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DOMAĆA ZADAĆA – HAIKU I ČINKVINA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DOMAĆA ZADAĆA – HAIKU I ČINKVINA</dc:title>
  <dc:creator>Tona</dc:creator>
  <cp:lastModifiedBy>Tona</cp:lastModifiedBy>
  <cp:revision>4</cp:revision>
  <dcterms:created xsi:type="dcterms:W3CDTF">2020-03-21T12:40:56Z</dcterms:created>
  <dcterms:modified xsi:type="dcterms:W3CDTF">2020-03-21T13:05:51Z</dcterms:modified>
</cp:coreProperties>
</file>